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5"/>
  </p:handoutMasterIdLst>
  <p:sldIdLst>
    <p:sldId id="630" r:id="rId3"/>
    <p:sldId id="566" r:id="rId4"/>
    <p:sldId id="567" r:id="rId6"/>
    <p:sldId id="568" r:id="rId7"/>
    <p:sldId id="569" r:id="rId8"/>
    <p:sldId id="570" r:id="rId9"/>
    <p:sldId id="571" r:id="rId10"/>
    <p:sldId id="572" r:id="rId11"/>
    <p:sldId id="597" r:id="rId12"/>
    <p:sldId id="595" r:id="rId13"/>
    <p:sldId id="596" r:id="rId14"/>
    <p:sldId id="594" r:id="rId15"/>
    <p:sldId id="598" r:id="rId16"/>
    <p:sldId id="599" r:id="rId17"/>
    <p:sldId id="600" r:id="rId18"/>
    <p:sldId id="601" r:id="rId19"/>
    <p:sldId id="603" r:id="rId20"/>
    <p:sldId id="602" r:id="rId21"/>
    <p:sldId id="604" r:id="rId22"/>
    <p:sldId id="605" r:id="rId23"/>
    <p:sldId id="573" r:id="rId24"/>
    <p:sldId id="574" r:id="rId25"/>
    <p:sldId id="575" r:id="rId26"/>
    <p:sldId id="576" r:id="rId27"/>
    <p:sldId id="577" r:id="rId28"/>
    <p:sldId id="578" r:id="rId29"/>
    <p:sldId id="579" r:id="rId30"/>
    <p:sldId id="580" r:id="rId31"/>
    <p:sldId id="581" r:id="rId32"/>
    <p:sldId id="582" r:id="rId33"/>
    <p:sldId id="583" r:id="rId34"/>
    <p:sldId id="584" r:id="rId35"/>
    <p:sldId id="585" r:id="rId36"/>
    <p:sldId id="586" r:id="rId37"/>
    <p:sldId id="587" r:id="rId38"/>
    <p:sldId id="588" r:id="rId39"/>
    <p:sldId id="589" r:id="rId40"/>
    <p:sldId id="590" r:id="rId41"/>
    <p:sldId id="591" r:id="rId42"/>
    <p:sldId id="592" r:id="rId43"/>
    <p:sldId id="593" r:id="rId44"/>
  </p:sldIdLst>
  <p:sldSz cx="14630400" cy="8229600"/>
  <p:notesSz cx="7099300" cy="10234295"/>
  <p:defaultTextStyle>
    <a:defPPr>
      <a:defRPr lang="zh-CN"/>
    </a:defPPr>
    <a:lvl1pPr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1pPr>
    <a:lvl2pPr marL="647700" indent="-190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2pPr>
    <a:lvl3pPr marL="1295400" indent="-381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3pPr>
    <a:lvl4pPr marL="1943100" indent="-571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4pPr>
    <a:lvl5pPr marL="2590800" indent="-762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DD41A5B8-63F9-48A9-8304-EF435D826B98}">
          <p14:sldIdLst>
            <p14:sldId id="630"/>
          </p14:sldIdLst>
        </p14:section>
        <p14:section name="无标题节" id="{76E94EC2-364E-480D-A4A1-D8C25BE5B6AE}">
          <p14:sldIdLst>
            <p14:sldId id="566"/>
            <p14:sldId id="567"/>
            <p14:sldId id="568"/>
            <p14:sldId id="569"/>
            <p14:sldId id="570"/>
            <p14:sldId id="571"/>
            <p14:sldId id="572"/>
            <p14:sldId id="597"/>
            <p14:sldId id="595"/>
            <p14:sldId id="596"/>
            <p14:sldId id="594"/>
            <p14:sldId id="598"/>
            <p14:sldId id="599"/>
            <p14:sldId id="600"/>
            <p14:sldId id="601"/>
            <p14:sldId id="603"/>
            <p14:sldId id="602"/>
            <p14:sldId id="604"/>
            <p14:sldId id="605"/>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9EB7D6"/>
    <a:srgbClr val="585858"/>
    <a:srgbClr val="D0D8E8"/>
    <a:srgbClr val="4F80BD"/>
    <a:srgbClr val="C2CDE1"/>
    <a:srgbClr val="0070C0"/>
    <a:srgbClr val="A8ADB7"/>
    <a:srgbClr val="525068"/>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89953" autoAdjust="0"/>
  </p:normalViewPr>
  <p:slideViewPr>
    <p:cSldViewPr>
      <p:cViewPr varScale="1">
        <p:scale>
          <a:sx n="73" d="100"/>
          <a:sy n="73" d="100"/>
        </p:scale>
        <p:origin x="76" y="332"/>
      </p:cViewPr>
      <p:guideLst>
        <p:guide orient="horz" pos="2440"/>
        <p:guide pos="4806"/>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072"/>
    </p:cViewPr>
  </p:sorterViewPr>
  <p:notesViewPr>
    <p:cSldViewPr>
      <p:cViewPr varScale="1">
        <p:scale>
          <a:sx n="65" d="100"/>
          <a:sy n="65" d="100"/>
        </p:scale>
        <p:origin x="-2844" y="-114"/>
      </p:cViewPr>
      <p:guideLst>
        <p:guide orient="horz" pos="3222"/>
        <p:guide pos="22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6047DBF-95AA-40BC-A783-377E8F18B84D}" type="doc">
      <dgm:prSet loTypeId="urn:microsoft.com/office/officeart/2008/layout/HorizontalMultiLevelHierarchy#1" loCatId="hierarchy" qsTypeId="urn:microsoft.com/office/officeart/2005/8/quickstyle/simple1#25" qsCatId="simple" csTypeId="urn:microsoft.com/office/officeart/2005/8/colors/accent1_2#27" csCatId="accent1" phldr="0"/>
      <dgm:spPr/>
      <dgm:t>
        <a:bodyPr/>
        <a:lstStyle/>
        <a:p>
          <a:endParaRPr lang="zh-CN" altLang="en-US"/>
        </a:p>
      </dgm:t>
    </dgm:pt>
    <dgm:pt modelId="{9CF950A0-AF63-4EEF-9FFD-96C1F7E7E392}">
      <dgm:prSet phldrT="[文本]" phldr="0" custT="1"/>
      <dgm:spPr/>
      <dgm:t>
        <a:bodyPr vert="horz" wrap="square"/>
        <a:lstStyle/>
        <a:p>
          <a:pPr>
            <a:lnSpc>
              <a:spcPct val="100000"/>
            </a:lnSpc>
            <a:spcBef>
              <a:spcPct val="0"/>
            </a:spcBef>
            <a:spcAft>
              <a:spcPct val="35000"/>
            </a:spcAft>
          </a:pPr>
          <a:r>
            <a:rPr lang="zh-CN" altLang="en-US" sz="800">
              <a:solidFill>
                <a:srgbClr val="4F80BD"/>
              </a:solidFill>
              <a:latin typeface="微软雅黑" panose="020B0503020204020204" pitchFamily="34" charset="-122"/>
              <a:ea typeface="微软雅黑" panose="020B0503020204020204" pitchFamily="34" charset="-122"/>
            </a:rPr>
            <a:t>对比分析</a:t>
          </a:r>
        </a:p>
      </dgm:t>
    </dgm:pt>
    <dgm:pt modelId="{C208B5D8-5995-4479-A42A-8A55E56C12D9}" cxnId="{8800E80F-8AC5-4163-AAAB-0D855E7F0F65}" type="parTrans">
      <dgm:prSet/>
      <dgm:spPr/>
      <dgm:t>
        <a:bodyPr/>
        <a:lstStyle/>
        <a:p>
          <a:endParaRPr lang="zh-CN" altLang="en-US"/>
        </a:p>
      </dgm:t>
    </dgm:pt>
    <dgm:pt modelId="{789CBC20-C209-4F6E-8277-16D1CD2BC23E}" cxnId="{8800E80F-8AC5-4163-AAAB-0D855E7F0F65}" type="sibTrans">
      <dgm:prSet/>
      <dgm:spPr/>
      <dgm:t>
        <a:bodyPr/>
        <a:lstStyle/>
        <a:p>
          <a:endParaRPr lang="zh-CN" altLang="en-US"/>
        </a:p>
      </dgm:t>
    </dgm:pt>
    <dgm:pt modelId="{43C98814-3703-4708-9480-0269618948C5}">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pitchFamily="34" charset="-122"/>
              <a:ea typeface="微软雅黑" panose="020B0503020204020204" pitchFamily="34" charset="-122"/>
            </a:rPr>
            <a:t>预警分析</a:t>
          </a:r>
        </a:p>
      </dgm:t>
    </dgm:pt>
    <dgm:pt modelId="{CEE48522-27B1-4F7F-84F9-D98425D345C1}" cxnId="{443F0F94-A3C5-44FC-BB13-FBB2E0E78DC2}" type="parTrans">
      <dgm:prSet/>
      <dgm:spPr/>
      <dgm:t>
        <a:bodyPr/>
        <a:lstStyle/>
        <a:p>
          <a:endParaRPr lang="zh-CN" altLang="en-US"/>
        </a:p>
      </dgm:t>
    </dgm:pt>
    <dgm:pt modelId="{8F8E0805-276C-4375-BEB7-3681B4D5E062}" cxnId="{443F0F94-A3C5-44FC-BB13-FBB2E0E78DC2}" type="sibTrans">
      <dgm:prSet/>
      <dgm:spPr/>
      <dgm:t>
        <a:bodyPr/>
        <a:lstStyle/>
        <a:p>
          <a:endParaRPr lang="zh-CN" altLang="en-US"/>
        </a:p>
      </dgm:t>
    </dgm:pt>
    <dgm:pt modelId="{EEA9BF43-52EA-422D-B843-A7E2D98344F1}">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pitchFamily="34" charset="-122"/>
              <a:ea typeface="微软雅黑" panose="020B0503020204020204" pitchFamily="34" charset="-122"/>
            </a:rPr>
            <a:t>进度分析</a:t>
          </a:r>
        </a:p>
      </dgm:t>
    </dgm:pt>
    <dgm:pt modelId="{DD4B9A5E-AF0E-4E40-AE50-8ADA48B6C96E}" cxnId="{C03C5E72-3A64-4E0F-A894-55F409814FB4}" type="parTrans">
      <dgm:prSet/>
      <dgm:spPr/>
      <dgm:t>
        <a:bodyPr/>
        <a:lstStyle/>
        <a:p>
          <a:endParaRPr lang="zh-CN" altLang="en-US"/>
        </a:p>
      </dgm:t>
    </dgm:pt>
    <dgm:pt modelId="{35829CFD-40BE-4AAC-B481-B24731CD799F}" cxnId="{C03C5E72-3A64-4E0F-A894-55F409814FB4}" type="sibTrans">
      <dgm:prSet/>
      <dgm:spPr/>
      <dgm:t>
        <a:bodyPr/>
        <a:lstStyle/>
        <a:p>
          <a:endParaRPr lang="zh-CN" altLang="en-US"/>
        </a:p>
      </dgm:t>
    </dgm:pt>
    <dgm:pt modelId="{05B7883E-08CA-4B11-978A-0E031766AB04}">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pitchFamily="34" charset="-122"/>
              <a:ea typeface="微软雅黑" panose="020B0503020204020204" pitchFamily="34" charset="-122"/>
            </a:rPr>
            <a:t>差异分析</a:t>
          </a:r>
        </a:p>
      </dgm:t>
    </dgm:pt>
    <dgm:pt modelId="{D3AE5FBF-22B8-495D-8175-D008E6DBE25A}" cxnId="{3D927A25-4F1F-4D81-8B45-90FF4D9DF4BD}" type="parTrans">
      <dgm:prSet/>
      <dgm:spPr/>
      <dgm:t>
        <a:bodyPr/>
        <a:lstStyle/>
        <a:p>
          <a:endParaRPr lang="zh-CN" altLang="en-US"/>
        </a:p>
      </dgm:t>
    </dgm:pt>
    <dgm:pt modelId="{07129F62-24FE-4443-9066-E2A8C0818369}" cxnId="{3D927A25-4F1F-4D81-8B45-90FF4D9DF4BD}" type="sibTrans">
      <dgm:prSet/>
      <dgm:spPr/>
      <dgm:t>
        <a:bodyPr/>
        <a:lstStyle/>
        <a:p>
          <a:endParaRPr lang="zh-CN" altLang="en-US"/>
        </a:p>
      </dgm:t>
    </dgm:pt>
    <dgm:pt modelId="{7746E75C-36E2-4FD1-A978-F3956EBCE9A2}">
      <dgm:prSet phldr="0" custT="1"/>
      <dgm:spPr/>
      <dgm:t>
        <a:bodyPr vert="horz" wrap="square"/>
        <a:lstStyle/>
        <a:p>
          <a:pPr>
            <a:lnSpc>
              <a:spcPct val="90000"/>
            </a:lnSpc>
            <a:spcBef>
              <a:spcPct val="0"/>
            </a:spcBef>
            <a:spcAft>
              <a:spcPct val="35000"/>
            </a:spcAft>
          </a:pPr>
          <a:r>
            <a:rPr lang="zh-CN" sz="2000">
              <a:latin typeface="微软雅黑" panose="020B0503020204020204" pitchFamily="34" charset="-122"/>
              <a:ea typeface="微软雅黑" panose="020B0503020204020204" pitchFamily="34" charset="-122"/>
            </a:rPr>
            <a:t>纵向对比</a:t>
          </a:r>
        </a:p>
        <a:p>
          <a:pPr>
            <a:lnSpc>
              <a:spcPct val="90000"/>
            </a:lnSpc>
            <a:spcBef>
              <a:spcPct val="0"/>
            </a:spcBef>
            <a:spcAft>
              <a:spcPct val="35000"/>
            </a:spcAft>
          </a:pPr>
          <a:r>
            <a:rPr lang="zh-CN" sz="1400">
              <a:latin typeface="微软雅黑" panose="020B0503020204020204" pitchFamily="34" charset="-122"/>
              <a:ea typeface="微软雅黑" panose="020B0503020204020204" pitchFamily="34" charset="-122"/>
            </a:rPr>
            <a:t>（时间序列的趋势分析）</a:t>
          </a:r>
        </a:p>
      </dgm:t>
    </dgm:pt>
    <dgm:pt modelId="{B98CAC83-F876-4297-BB3E-656F4CA339B8}" cxnId="{46DCBE47-F7D1-420C-9058-15C36BD32291}" type="parTrans">
      <dgm:prSet/>
      <dgm:spPr/>
      <dgm:t>
        <a:bodyPr/>
        <a:lstStyle/>
        <a:p>
          <a:endParaRPr lang="zh-CN" altLang="en-US"/>
        </a:p>
      </dgm:t>
    </dgm:pt>
    <dgm:pt modelId="{A9196B19-1C02-4D5E-915F-783D8D53BA89}" cxnId="{46DCBE47-F7D1-420C-9058-15C36BD32291}" type="sibTrans">
      <dgm:prSet/>
      <dgm:spPr/>
    </dgm:pt>
    <dgm:pt modelId="{7C53BD63-2995-4730-A2C9-3DF6C2CC0AF2}">
      <dgm:prSet phldr="0" custT="1"/>
      <dgm:spPr/>
      <dgm:t>
        <a:bodyPr vert="horz" wrap="square"/>
        <a:lstStyle/>
        <a:p>
          <a:pPr>
            <a:lnSpc>
              <a:spcPct val="100000"/>
            </a:lnSpc>
            <a:spcBef>
              <a:spcPct val="0"/>
            </a:spcBef>
            <a:spcAft>
              <a:spcPct val="35000"/>
            </a:spcAft>
          </a:pPr>
          <a:r>
            <a:rPr lang="zh-CN" sz="2000">
              <a:latin typeface="微软雅黑" panose="020B0503020204020204" pitchFamily="34" charset="-122"/>
              <a:ea typeface="微软雅黑" panose="020B0503020204020204" pitchFamily="34" charset="-122"/>
            </a:rPr>
            <a:t>横向对比</a:t>
          </a:r>
        </a:p>
      </dgm:t>
    </dgm:pt>
    <dgm:pt modelId="{081A2B98-D1DB-407D-88FB-C11B95D1E939}" cxnId="{2F5D211E-CECD-416C-8225-8638CA5BCBF7}" type="parTrans">
      <dgm:prSet/>
      <dgm:spPr/>
      <dgm:t>
        <a:bodyPr/>
        <a:lstStyle/>
        <a:p>
          <a:endParaRPr lang="zh-CN" altLang="en-US"/>
        </a:p>
      </dgm:t>
    </dgm:pt>
    <dgm:pt modelId="{F221F805-9B94-49EE-ACCB-B1B7040B6619}" cxnId="{2F5D211E-CECD-416C-8225-8638CA5BCBF7}" type="sibTrans">
      <dgm:prSet/>
      <dgm:spPr/>
    </dgm:pt>
    <dgm:pt modelId="{06C0BECC-F8A3-4D5C-BFD9-4B86F2E7B0D6}">
      <dgm:prSet phldr="0" custT="1"/>
      <dgm:spPr/>
      <dgm:t>
        <a:bodyPr vert="horz" wrap="square"/>
        <a:lstStyle/>
        <a:p>
          <a:pPr>
            <a:lnSpc>
              <a:spcPct val="100000"/>
            </a:lnSpc>
            <a:spcBef>
              <a:spcPct val="0"/>
            </a:spcBef>
            <a:spcAft>
              <a:spcPct val="35000"/>
            </a:spcAft>
          </a:pPr>
          <a:r>
            <a:rPr lang="zh-CN" sz="2000">
              <a:latin typeface="微软雅黑" panose="020B0503020204020204" pitchFamily="34" charset="-122"/>
              <a:ea typeface="微软雅黑" panose="020B0503020204020204" pitchFamily="34" charset="-122"/>
            </a:rPr>
            <a:t>各种对比</a:t>
          </a:r>
        </a:p>
      </dgm:t>
    </dgm:pt>
    <dgm:pt modelId="{62A8B100-80B0-40AD-BB8A-44F4BB57750A}" cxnId="{F5FC2269-8570-401F-A6A9-1826A0858CE7}" type="parTrans">
      <dgm:prSet/>
      <dgm:spPr/>
      <dgm:t>
        <a:bodyPr/>
        <a:lstStyle/>
        <a:p>
          <a:endParaRPr lang="zh-CN" altLang="en-US"/>
        </a:p>
      </dgm:t>
    </dgm:pt>
    <dgm:pt modelId="{86678466-AA19-49FA-BB26-522CB98ECFC2}" cxnId="{F5FC2269-8570-401F-A6A9-1826A0858CE7}" type="sibTrans">
      <dgm:prSet/>
      <dgm:spPr/>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6"/>
      <dgm:spPr/>
    </dgm:pt>
    <dgm:pt modelId="{C069D299-1B39-4BB1-9C27-833B58C46156}" type="pres">
      <dgm:prSet presAssocID="{CEE48522-27B1-4F7F-84F9-D98425D345C1}" presName="connTx" presStyleLbl="parChTrans1D2" presStyleIdx="0" presStyleCnt="6"/>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6">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6"/>
      <dgm:spPr/>
    </dgm:pt>
    <dgm:pt modelId="{5BBFF12A-A69F-4078-A83D-A1EAB54C5269}" type="pres">
      <dgm:prSet presAssocID="{DD4B9A5E-AF0E-4E40-AE50-8ADA48B6C96E}" presName="connTx" presStyleLbl="parChTrans1D2" presStyleIdx="1" presStyleCnt="6"/>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6">
        <dgm:presLayoutVars>
          <dgm:chPref val="3"/>
        </dgm:presLayoutVars>
      </dgm:prSet>
      <dgm:spPr/>
    </dgm:pt>
    <dgm:pt modelId="{5F2B1077-175E-4F04-9ED5-8097B74233FF}" type="pres">
      <dgm:prSet presAssocID="{EEA9BF43-52EA-422D-B843-A7E2D98344F1}" presName="level3hierChild" presStyleCnt="0"/>
      <dgm:spPr/>
    </dgm:pt>
    <dgm:pt modelId="{CED1A3A3-B184-469E-86AE-670623BA4E5D}" type="pres">
      <dgm:prSet presAssocID="{D3AE5FBF-22B8-495D-8175-D008E6DBE25A}" presName="conn2-1" presStyleLbl="parChTrans1D2" presStyleIdx="2" presStyleCnt="6"/>
      <dgm:spPr/>
    </dgm:pt>
    <dgm:pt modelId="{925CFC76-454F-4CEF-ADE7-B0D5EBC96571}" type="pres">
      <dgm:prSet presAssocID="{D3AE5FBF-22B8-495D-8175-D008E6DBE25A}" presName="connTx" presStyleLbl="parChTrans1D2" presStyleIdx="2" presStyleCnt="6"/>
      <dgm:spPr/>
    </dgm:pt>
    <dgm:pt modelId="{FE25D188-752C-49DB-8CF7-81DAD4AA116D}" type="pres">
      <dgm:prSet presAssocID="{05B7883E-08CA-4B11-978A-0E031766AB04}" presName="root2" presStyleCnt="0"/>
      <dgm:spPr/>
    </dgm:pt>
    <dgm:pt modelId="{E8D2105A-5421-473B-835F-F6E08D9D2D9B}" type="pres">
      <dgm:prSet presAssocID="{05B7883E-08CA-4B11-978A-0E031766AB04}" presName="LevelTwoTextNode" presStyleLbl="node2" presStyleIdx="2" presStyleCnt="6">
        <dgm:presLayoutVars>
          <dgm:chPref val="3"/>
        </dgm:presLayoutVars>
      </dgm:prSet>
      <dgm:spPr/>
    </dgm:pt>
    <dgm:pt modelId="{8A9817AD-1B7B-4DD1-A786-15A6E30FA3D8}" type="pres">
      <dgm:prSet presAssocID="{05B7883E-08CA-4B11-978A-0E031766AB04}" presName="level3hierChild" presStyleCnt="0"/>
      <dgm:spPr/>
    </dgm:pt>
    <dgm:pt modelId="{4FC2D867-9675-45A6-8BCD-E3C0C500F6EE}" type="pres">
      <dgm:prSet presAssocID="{B98CAC83-F876-4297-BB3E-656F4CA339B8}" presName="conn2-1" presStyleLbl="parChTrans1D2" presStyleIdx="3" presStyleCnt="6"/>
      <dgm:spPr/>
    </dgm:pt>
    <dgm:pt modelId="{4640DA74-8394-4ADD-9858-D8C3A1FCDE07}" type="pres">
      <dgm:prSet presAssocID="{B98CAC83-F876-4297-BB3E-656F4CA339B8}" presName="connTx" presStyleLbl="parChTrans1D2" presStyleIdx="3" presStyleCnt="6"/>
      <dgm:spPr/>
    </dgm:pt>
    <dgm:pt modelId="{5A1026F5-7191-4FAB-9511-3835CD2E058E}" type="pres">
      <dgm:prSet presAssocID="{7746E75C-36E2-4FD1-A978-F3956EBCE9A2}" presName="root2" presStyleCnt="0"/>
      <dgm:spPr/>
    </dgm:pt>
    <dgm:pt modelId="{50E5E6B1-CBBF-4B9E-9F16-29DB9FF19611}" type="pres">
      <dgm:prSet presAssocID="{7746E75C-36E2-4FD1-A978-F3956EBCE9A2}" presName="LevelTwoTextNode" presStyleLbl="node2" presStyleIdx="3" presStyleCnt="6">
        <dgm:presLayoutVars>
          <dgm:chPref val="3"/>
        </dgm:presLayoutVars>
      </dgm:prSet>
      <dgm:spPr/>
    </dgm:pt>
    <dgm:pt modelId="{A9AFF0D2-55B5-4FD4-A47D-E5AA87E42C5B}" type="pres">
      <dgm:prSet presAssocID="{7746E75C-36E2-4FD1-A978-F3956EBCE9A2}" presName="level3hierChild" presStyleCnt="0"/>
      <dgm:spPr/>
    </dgm:pt>
    <dgm:pt modelId="{02044B35-604E-441E-8AC9-6BC24E639597}" type="pres">
      <dgm:prSet presAssocID="{081A2B98-D1DB-407D-88FB-C11B95D1E939}" presName="conn2-1" presStyleLbl="parChTrans1D2" presStyleIdx="4" presStyleCnt="6"/>
      <dgm:spPr/>
    </dgm:pt>
    <dgm:pt modelId="{13C39C2D-5CF7-404E-96F5-71A7BDA8240D}" type="pres">
      <dgm:prSet presAssocID="{081A2B98-D1DB-407D-88FB-C11B95D1E939}" presName="connTx" presStyleLbl="parChTrans1D2" presStyleIdx="4" presStyleCnt="6"/>
      <dgm:spPr/>
    </dgm:pt>
    <dgm:pt modelId="{398FCE98-4ACF-4DB0-928C-3F0CEE8A09E1}" type="pres">
      <dgm:prSet presAssocID="{7C53BD63-2995-4730-A2C9-3DF6C2CC0AF2}" presName="root2" presStyleCnt="0"/>
      <dgm:spPr/>
    </dgm:pt>
    <dgm:pt modelId="{781382CE-1E01-4170-8240-E5833BF135BD}" type="pres">
      <dgm:prSet presAssocID="{7C53BD63-2995-4730-A2C9-3DF6C2CC0AF2}" presName="LevelTwoTextNode" presStyleLbl="node2" presStyleIdx="4" presStyleCnt="6">
        <dgm:presLayoutVars>
          <dgm:chPref val="3"/>
        </dgm:presLayoutVars>
      </dgm:prSet>
      <dgm:spPr/>
    </dgm:pt>
    <dgm:pt modelId="{7B2F2C48-DE2E-42E2-96AC-C6ED016920B9}" type="pres">
      <dgm:prSet presAssocID="{7C53BD63-2995-4730-A2C9-3DF6C2CC0AF2}" presName="level3hierChild" presStyleCnt="0"/>
      <dgm:spPr/>
    </dgm:pt>
    <dgm:pt modelId="{9CFFECB5-FE87-4E6A-90F8-D170320ED17C}" type="pres">
      <dgm:prSet presAssocID="{62A8B100-80B0-40AD-BB8A-44F4BB57750A}" presName="conn2-1" presStyleLbl="parChTrans1D2" presStyleIdx="5" presStyleCnt="6"/>
      <dgm:spPr/>
    </dgm:pt>
    <dgm:pt modelId="{0D44E34C-FC67-4B4D-AEB6-F70488CB8AB7}" type="pres">
      <dgm:prSet presAssocID="{62A8B100-80B0-40AD-BB8A-44F4BB57750A}" presName="connTx" presStyleLbl="parChTrans1D2" presStyleIdx="5" presStyleCnt="6"/>
      <dgm:spPr/>
    </dgm:pt>
    <dgm:pt modelId="{4958001F-C675-4D80-84D5-B6CACD479F79}" type="pres">
      <dgm:prSet presAssocID="{06C0BECC-F8A3-4D5C-BFD9-4B86F2E7B0D6}" presName="root2" presStyleCnt="0"/>
      <dgm:spPr/>
    </dgm:pt>
    <dgm:pt modelId="{92C82394-1B91-43F3-9724-CB24B9AE1CB6}" type="pres">
      <dgm:prSet presAssocID="{06C0BECC-F8A3-4D5C-BFD9-4B86F2E7B0D6}" presName="LevelTwoTextNode" presStyleLbl="node2" presStyleIdx="5" presStyleCnt="6">
        <dgm:presLayoutVars>
          <dgm:chPref val="3"/>
        </dgm:presLayoutVars>
      </dgm:prSet>
      <dgm:spPr/>
    </dgm:pt>
    <dgm:pt modelId="{45514E27-42B3-496A-978D-DF66F4DD6E54}" type="pres">
      <dgm:prSet presAssocID="{06C0BECC-F8A3-4D5C-BFD9-4B86F2E7B0D6}" presName="level3hierChild" presStyleCnt="0"/>
      <dgm:spPr/>
    </dgm:pt>
  </dgm:ptLst>
  <dgm:cxnLst>
    <dgm:cxn modelId="{308E4E03-479F-4F8C-97B3-0A77FC603912}" type="presOf" srcId="{62A8B100-80B0-40AD-BB8A-44F4BB57750A}" destId="{0D44E34C-FC67-4B4D-AEB6-F70488CB8AB7}" srcOrd="1" destOrd="0" presId="urn:microsoft.com/office/officeart/2008/layout/HorizontalMultiLevelHierarchy#1"/>
    <dgm:cxn modelId="{9CF06E0D-109B-4B0A-9ECF-3B948AAAFBAC}" type="presOf" srcId="{081A2B98-D1DB-407D-88FB-C11B95D1E939}" destId="{02044B35-604E-441E-8AC9-6BC24E639597}" srcOrd="0" destOrd="0" presId="urn:microsoft.com/office/officeart/2008/layout/HorizontalMultiLevelHierarchy#1"/>
    <dgm:cxn modelId="{8800E80F-8AC5-4163-AAAB-0D855E7F0F65}" srcId="{D6047DBF-95AA-40BC-A783-377E8F18B84D}" destId="{9CF950A0-AF63-4EEF-9FFD-96C1F7E7E392}" srcOrd="0" destOrd="0" parTransId="{C208B5D8-5995-4479-A42A-8A55E56C12D9}" sibTransId="{789CBC20-C209-4F6E-8277-16D1CD2BC23E}"/>
    <dgm:cxn modelId="{37A50714-429C-4B5E-B6F0-3E773D91AE4F}" type="presOf" srcId="{62A8B100-80B0-40AD-BB8A-44F4BB57750A}" destId="{9CFFECB5-FE87-4E6A-90F8-D170320ED17C}" srcOrd="0" destOrd="0" presId="urn:microsoft.com/office/officeart/2008/layout/HorizontalMultiLevelHierarchy#1"/>
    <dgm:cxn modelId="{C8A2D815-D677-405E-8FAF-4DBE38999300}" type="presOf" srcId="{D6047DBF-95AA-40BC-A783-377E8F18B84D}" destId="{D46EE152-774F-4CA8-9116-98CB08AEFA88}" srcOrd="0" destOrd="0" presId="urn:microsoft.com/office/officeart/2008/layout/HorizontalMultiLevelHierarchy#1"/>
    <dgm:cxn modelId="{E432DA19-D881-41FB-AA90-0A4EB95862B3}" type="presOf" srcId="{7746E75C-36E2-4FD1-A978-F3956EBCE9A2}" destId="{50E5E6B1-CBBF-4B9E-9F16-29DB9FF19611}" srcOrd="0" destOrd="0" presId="urn:microsoft.com/office/officeart/2008/layout/HorizontalMultiLevelHierarchy#1"/>
    <dgm:cxn modelId="{2F5D211E-CECD-416C-8225-8638CA5BCBF7}" srcId="{9CF950A0-AF63-4EEF-9FFD-96C1F7E7E392}" destId="{7C53BD63-2995-4730-A2C9-3DF6C2CC0AF2}" srcOrd="4" destOrd="0" parTransId="{081A2B98-D1DB-407D-88FB-C11B95D1E939}" sibTransId="{F221F805-9B94-49EE-ACCB-B1B7040B6619}"/>
    <dgm:cxn modelId="{1365DF1E-DFD3-4706-BD48-90F834114BE3}" type="presOf" srcId="{DD4B9A5E-AF0E-4E40-AE50-8ADA48B6C96E}" destId="{5BBFF12A-A69F-4078-A83D-A1EAB54C5269}" srcOrd="1" destOrd="0" presId="urn:microsoft.com/office/officeart/2008/layout/HorizontalMultiLevelHierarchy#1"/>
    <dgm:cxn modelId="{3D927A25-4F1F-4D81-8B45-90FF4D9DF4BD}" srcId="{9CF950A0-AF63-4EEF-9FFD-96C1F7E7E392}" destId="{05B7883E-08CA-4B11-978A-0E031766AB04}" srcOrd="2" destOrd="0" parTransId="{D3AE5FBF-22B8-495D-8175-D008E6DBE25A}" sibTransId="{07129F62-24FE-4443-9066-E2A8C0818369}"/>
    <dgm:cxn modelId="{38106F35-78F4-4BE5-BD4B-E32D9D77E3B9}" type="presOf" srcId="{EEA9BF43-52EA-422D-B843-A7E2D98344F1}" destId="{3540059A-19CD-4FBD-A598-B7A4BB9DA52D}" srcOrd="0" destOrd="0" presId="urn:microsoft.com/office/officeart/2008/layout/HorizontalMultiLevelHierarchy#1"/>
    <dgm:cxn modelId="{7835825B-D350-4977-9F12-5B4F65188757}" type="presOf" srcId="{43C98814-3703-4708-9480-0269618948C5}" destId="{CDA235D6-AC41-4ED3-AF28-D9CD9EDCBAED}" srcOrd="0" destOrd="0" presId="urn:microsoft.com/office/officeart/2008/layout/HorizontalMultiLevelHierarchy#1"/>
    <dgm:cxn modelId="{5F76035E-E9D0-4EC8-A61C-1B9AF19D8B5A}" type="presOf" srcId="{05B7883E-08CA-4B11-978A-0E031766AB04}" destId="{E8D2105A-5421-473B-835F-F6E08D9D2D9B}" srcOrd="0" destOrd="0" presId="urn:microsoft.com/office/officeart/2008/layout/HorizontalMultiLevelHierarchy#1"/>
    <dgm:cxn modelId="{4CC5FC41-4146-430B-8913-1F2C101C7140}" type="presOf" srcId="{DD4B9A5E-AF0E-4E40-AE50-8ADA48B6C96E}" destId="{2F66960D-CF7A-443C-8CB9-E7DD0B261214}" srcOrd="0" destOrd="0" presId="urn:microsoft.com/office/officeart/2008/layout/HorizontalMultiLevelHierarchy#1"/>
    <dgm:cxn modelId="{46DCBE47-F7D1-420C-9058-15C36BD32291}" srcId="{9CF950A0-AF63-4EEF-9FFD-96C1F7E7E392}" destId="{7746E75C-36E2-4FD1-A978-F3956EBCE9A2}" srcOrd="3" destOrd="0" parTransId="{B98CAC83-F876-4297-BB3E-656F4CA339B8}" sibTransId="{A9196B19-1C02-4D5E-915F-783D8D53BA89}"/>
    <dgm:cxn modelId="{F5FC2269-8570-401F-A6A9-1826A0858CE7}" srcId="{9CF950A0-AF63-4EEF-9FFD-96C1F7E7E392}" destId="{06C0BECC-F8A3-4D5C-BFD9-4B86F2E7B0D6}" srcOrd="5" destOrd="0" parTransId="{62A8B100-80B0-40AD-BB8A-44F4BB57750A}" sibTransId="{86678466-AA19-49FA-BB26-522CB98ECFC2}"/>
    <dgm:cxn modelId="{DD584169-759C-42AE-9D38-36545140B9B1}" type="presOf" srcId="{D3AE5FBF-22B8-495D-8175-D008E6DBE25A}" destId="{CED1A3A3-B184-469E-86AE-670623BA4E5D}" srcOrd="0" destOrd="0" presId="urn:microsoft.com/office/officeart/2008/layout/HorizontalMultiLevelHierarchy#1"/>
    <dgm:cxn modelId="{6F56234C-7350-4801-945F-8F20ADF194ED}" type="presOf" srcId="{06C0BECC-F8A3-4D5C-BFD9-4B86F2E7B0D6}" destId="{92C82394-1B91-43F3-9724-CB24B9AE1CB6}" srcOrd="0" destOrd="0" presId="urn:microsoft.com/office/officeart/2008/layout/HorizontalMultiLevelHierarchy#1"/>
    <dgm:cxn modelId="{C03C5E72-3A64-4E0F-A894-55F409814FB4}" srcId="{9CF950A0-AF63-4EEF-9FFD-96C1F7E7E392}" destId="{EEA9BF43-52EA-422D-B843-A7E2D98344F1}" srcOrd="1" destOrd="0" parTransId="{DD4B9A5E-AF0E-4E40-AE50-8ADA48B6C96E}" sibTransId="{35829CFD-40BE-4AAC-B481-B24731CD799F}"/>
    <dgm:cxn modelId="{E2096D76-2721-41C6-978C-9B3352204D2C}" type="presOf" srcId="{B98CAC83-F876-4297-BB3E-656F4CA339B8}" destId="{4640DA74-8394-4ADD-9858-D8C3A1FCDE07}" srcOrd="1" destOrd="0" presId="urn:microsoft.com/office/officeart/2008/layout/HorizontalMultiLevelHierarchy#1"/>
    <dgm:cxn modelId="{3043F35A-EE91-4D54-B458-671D84FDEC9F}" type="presOf" srcId="{D3AE5FBF-22B8-495D-8175-D008E6DBE25A}" destId="{925CFC76-454F-4CEF-ADE7-B0D5EBC96571}" srcOrd="1" destOrd="0" presId="urn:microsoft.com/office/officeart/2008/layout/HorizontalMultiLevelHierarchy#1"/>
    <dgm:cxn modelId="{9DA6657C-7C5B-402C-97FA-38AECA8A3C01}" type="presOf" srcId="{7C53BD63-2995-4730-A2C9-3DF6C2CC0AF2}" destId="{781382CE-1E01-4170-8240-E5833BF135BD}" srcOrd="0" destOrd="0" presId="urn:microsoft.com/office/officeart/2008/layout/HorizontalMultiLevelHierarchy#1"/>
    <dgm:cxn modelId="{5EF49C80-BCDE-446E-95F5-B7FF843FF009}" type="presOf" srcId="{9CF950A0-AF63-4EEF-9FFD-96C1F7E7E392}" destId="{9B9BF0AB-5901-4E79-B4D7-EC064A6E4281}" srcOrd="0" destOrd="0" presId="urn:microsoft.com/office/officeart/2008/layout/HorizontalMultiLevelHierarchy#1"/>
    <dgm:cxn modelId="{1AA7FF8F-3534-4C69-B987-2F7CDAD8D454}" type="presOf" srcId="{081A2B98-D1DB-407D-88FB-C11B95D1E939}" destId="{13C39C2D-5CF7-404E-96F5-71A7BDA8240D}" srcOrd="1" destOrd="0" presId="urn:microsoft.com/office/officeart/2008/layout/HorizontalMultiLevelHierarchy#1"/>
    <dgm:cxn modelId="{443F0F94-A3C5-44FC-BB13-FBB2E0E78DC2}" srcId="{9CF950A0-AF63-4EEF-9FFD-96C1F7E7E392}" destId="{43C98814-3703-4708-9480-0269618948C5}" srcOrd="0" destOrd="0" parTransId="{CEE48522-27B1-4F7F-84F9-D98425D345C1}" sibTransId="{8F8E0805-276C-4375-BEB7-3681B4D5E062}"/>
    <dgm:cxn modelId="{128AA7AF-7206-4F89-9565-AA0B2B8B7310}" type="presOf" srcId="{CEE48522-27B1-4F7F-84F9-D98425D345C1}" destId="{C069D299-1B39-4BB1-9C27-833B58C46156}" srcOrd="1" destOrd="0" presId="urn:microsoft.com/office/officeart/2008/layout/HorizontalMultiLevelHierarchy#1"/>
    <dgm:cxn modelId="{0A933FBB-424F-490C-8C50-75066C40399B}" type="presOf" srcId="{B98CAC83-F876-4297-BB3E-656F4CA339B8}" destId="{4FC2D867-9675-45A6-8BCD-E3C0C500F6EE}" srcOrd="0" destOrd="0" presId="urn:microsoft.com/office/officeart/2008/layout/HorizontalMultiLevelHierarchy#1"/>
    <dgm:cxn modelId="{9A9169D8-EA66-4B85-9E37-54FE33D8E200}" type="presOf" srcId="{CEE48522-27B1-4F7F-84F9-D98425D345C1}" destId="{64B430B3-FF1B-406C-9FF2-27BA23788747}" srcOrd="0" destOrd="0" presId="urn:microsoft.com/office/officeart/2008/layout/HorizontalMultiLevelHierarchy#1"/>
    <dgm:cxn modelId="{F8CC4E62-30B8-4DE4-BD74-4A6B90E8A39E}" type="presParOf" srcId="{D46EE152-774F-4CA8-9116-98CB08AEFA88}" destId="{D1C58439-AB41-4D73-94D5-800644F6883C}" srcOrd="0" destOrd="0" presId="urn:microsoft.com/office/officeart/2008/layout/HorizontalMultiLevelHierarchy#1"/>
    <dgm:cxn modelId="{CEA757FD-E76D-4299-90EC-699111001297}" type="presParOf" srcId="{D1C58439-AB41-4D73-94D5-800644F6883C}" destId="{9B9BF0AB-5901-4E79-B4D7-EC064A6E4281}" srcOrd="0" destOrd="0" presId="urn:microsoft.com/office/officeart/2008/layout/HorizontalMultiLevelHierarchy#1"/>
    <dgm:cxn modelId="{56127317-0B91-441F-A5FD-79CAAAD918F5}" type="presParOf" srcId="{D1C58439-AB41-4D73-94D5-800644F6883C}" destId="{A6E13702-6C97-4911-A4E2-59EE8E68C431}" srcOrd="1" destOrd="0" presId="urn:microsoft.com/office/officeart/2008/layout/HorizontalMultiLevelHierarchy#1"/>
    <dgm:cxn modelId="{A50C0442-61D7-4452-BE4D-47B82B23BEB1}" type="presParOf" srcId="{A6E13702-6C97-4911-A4E2-59EE8E68C431}" destId="{64B430B3-FF1B-406C-9FF2-27BA23788747}" srcOrd="0" destOrd="0" presId="urn:microsoft.com/office/officeart/2008/layout/HorizontalMultiLevelHierarchy#1"/>
    <dgm:cxn modelId="{6EC42042-101F-460B-96EC-7D77ED46EC4E}" type="presParOf" srcId="{64B430B3-FF1B-406C-9FF2-27BA23788747}" destId="{C069D299-1B39-4BB1-9C27-833B58C46156}" srcOrd="0" destOrd="0" presId="urn:microsoft.com/office/officeart/2008/layout/HorizontalMultiLevelHierarchy#1"/>
    <dgm:cxn modelId="{8E601DD9-2EAB-4FA5-8FB2-705DEFE53788}" type="presParOf" srcId="{A6E13702-6C97-4911-A4E2-59EE8E68C431}" destId="{9C4BE19C-8DBD-46B6-9067-607184141480}" srcOrd="1" destOrd="0" presId="urn:microsoft.com/office/officeart/2008/layout/HorizontalMultiLevelHierarchy#1"/>
    <dgm:cxn modelId="{4D022111-468E-4036-8D1E-32C0B838C38E}" type="presParOf" srcId="{9C4BE19C-8DBD-46B6-9067-607184141480}" destId="{CDA235D6-AC41-4ED3-AF28-D9CD9EDCBAED}" srcOrd="0" destOrd="0" presId="urn:microsoft.com/office/officeart/2008/layout/HorizontalMultiLevelHierarchy#1"/>
    <dgm:cxn modelId="{8E2CB518-6295-46A0-BB27-65B966D0C036}" type="presParOf" srcId="{9C4BE19C-8DBD-46B6-9067-607184141480}" destId="{72E265FC-36E6-4BBF-AC05-214FD6415DAB}" srcOrd="1" destOrd="0" presId="urn:microsoft.com/office/officeart/2008/layout/HorizontalMultiLevelHierarchy#1"/>
    <dgm:cxn modelId="{6F21AED0-1B64-4F5B-A663-45CE720AE7EA}" type="presParOf" srcId="{A6E13702-6C97-4911-A4E2-59EE8E68C431}" destId="{2F66960D-CF7A-443C-8CB9-E7DD0B261214}" srcOrd="2" destOrd="0" presId="urn:microsoft.com/office/officeart/2008/layout/HorizontalMultiLevelHierarchy#1"/>
    <dgm:cxn modelId="{83E4E758-8475-4FFC-BA5C-5C46FD66DFCC}" type="presParOf" srcId="{2F66960D-CF7A-443C-8CB9-E7DD0B261214}" destId="{5BBFF12A-A69F-4078-A83D-A1EAB54C5269}" srcOrd="0" destOrd="0" presId="urn:microsoft.com/office/officeart/2008/layout/HorizontalMultiLevelHierarchy#1"/>
    <dgm:cxn modelId="{4B75BB27-ECF8-4397-A3D3-0EC9B75D81CB}" type="presParOf" srcId="{A6E13702-6C97-4911-A4E2-59EE8E68C431}" destId="{C34060C1-0884-4F60-ADDF-610222CEEF01}" srcOrd="3" destOrd="0" presId="urn:microsoft.com/office/officeart/2008/layout/HorizontalMultiLevelHierarchy#1"/>
    <dgm:cxn modelId="{38F897D3-597D-4CDA-AA4A-AD623036B03D}" type="presParOf" srcId="{C34060C1-0884-4F60-ADDF-610222CEEF01}" destId="{3540059A-19CD-4FBD-A598-B7A4BB9DA52D}" srcOrd="0" destOrd="0" presId="urn:microsoft.com/office/officeart/2008/layout/HorizontalMultiLevelHierarchy#1"/>
    <dgm:cxn modelId="{8C147074-1D38-423A-A8BC-29E7B960E67F}" type="presParOf" srcId="{C34060C1-0884-4F60-ADDF-610222CEEF01}" destId="{5F2B1077-175E-4F04-9ED5-8097B74233FF}" srcOrd="1" destOrd="0" presId="urn:microsoft.com/office/officeart/2008/layout/HorizontalMultiLevelHierarchy#1"/>
    <dgm:cxn modelId="{D4AF1802-8F41-46C0-9329-EE9B82244A67}" type="presParOf" srcId="{A6E13702-6C97-4911-A4E2-59EE8E68C431}" destId="{CED1A3A3-B184-469E-86AE-670623BA4E5D}" srcOrd="4" destOrd="0" presId="urn:microsoft.com/office/officeart/2008/layout/HorizontalMultiLevelHierarchy#1"/>
    <dgm:cxn modelId="{7F405921-13EE-4B63-A4AE-1571FF896741}" type="presParOf" srcId="{CED1A3A3-B184-469E-86AE-670623BA4E5D}" destId="{925CFC76-454F-4CEF-ADE7-B0D5EBC96571}" srcOrd="0" destOrd="0" presId="urn:microsoft.com/office/officeart/2008/layout/HorizontalMultiLevelHierarchy#1"/>
    <dgm:cxn modelId="{089697DA-CEB1-448D-82D1-88867A8304E5}" type="presParOf" srcId="{A6E13702-6C97-4911-A4E2-59EE8E68C431}" destId="{FE25D188-752C-49DB-8CF7-81DAD4AA116D}" srcOrd="5" destOrd="0" presId="urn:microsoft.com/office/officeart/2008/layout/HorizontalMultiLevelHierarchy#1"/>
    <dgm:cxn modelId="{0826962A-510B-469D-BD14-B6F9E22A4563}" type="presParOf" srcId="{FE25D188-752C-49DB-8CF7-81DAD4AA116D}" destId="{E8D2105A-5421-473B-835F-F6E08D9D2D9B}" srcOrd="0" destOrd="0" presId="urn:microsoft.com/office/officeart/2008/layout/HorizontalMultiLevelHierarchy#1"/>
    <dgm:cxn modelId="{D35D77AD-07A1-4F98-A53B-2D56B1ECF87E}" type="presParOf" srcId="{FE25D188-752C-49DB-8CF7-81DAD4AA116D}" destId="{8A9817AD-1B7B-4DD1-A786-15A6E30FA3D8}" srcOrd="1" destOrd="0" presId="urn:microsoft.com/office/officeart/2008/layout/HorizontalMultiLevelHierarchy#1"/>
    <dgm:cxn modelId="{E9CFA9BC-A10C-420A-AFC5-64BB05A30B26}" type="presParOf" srcId="{A6E13702-6C97-4911-A4E2-59EE8E68C431}" destId="{4FC2D867-9675-45A6-8BCD-E3C0C500F6EE}" srcOrd="6" destOrd="0" presId="urn:microsoft.com/office/officeart/2008/layout/HorizontalMultiLevelHierarchy#1"/>
    <dgm:cxn modelId="{F2F291B3-AE0E-4AAF-BA5F-4373A52BDE1D}" type="presParOf" srcId="{4FC2D867-9675-45A6-8BCD-E3C0C500F6EE}" destId="{4640DA74-8394-4ADD-9858-D8C3A1FCDE07}" srcOrd="0" destOrd="0" presId="urn:microsoft.com/office/officeart/2008/layout/HorizontalMultiLevelHierarchy#1"/>
    <dgm:cxn modelId="{69E9F2F6-1A08-4ACE-9C8F-004E9B81479F}" type="presParOf" srcId="{A6E13702-6C97-4911-A4E2-59EE8E68C431}" destId="{5A1026F5-7191-4FAB-9511-3835CD2E058E}" srcOrd="7" destOrd="0" presId="urn:microsoft.com/office/officeart/2008/layout/HorizontalMultiLevelHierarchy#1"/>
    <dgm:cxn modelId="{E4441EC1-9FCA-432E-B539-1A8005277B08}" type="presParOf" srcId="{5A1026F5-7191-4FAB-9511-3835CD2E058E}" destId="{50E5E6B1-CBBF-4B9E-9F16-29DB9FF19611}" srcOrd="0" destOrd="0" presId="urn:microsoft.com/office/officeart/2008/layout/HorizontalMultiLevelHierarchy#1"/>
    <dgm:cxn modelId="{8B80BCA5-DFCC-498E-BAF1-097CB33420A5}" type="presParOf" srcId="{5A1026F5-7191-4FAB-9511-3835CD2E058E}" destId="{A9AFF0D2-55B5-4FD4-A47D-E5AA87E42C5B}" srcOrd="1" destOrd="0" presId="urn:microsoft.com/office/officeart/2008/layout/HorizontalMultiLevelHierarchy#1"/>
    <dgm:cxn modelId="{7723E240-B88E-4CBD-A8E8-37D7AA290150}" type="presParOf" srcId="{A6E13702-6C97-4911-A4E2-59EE8E68C431}" destId="{02044B35-604E-441E-8AC9-6BC24E639597}" srcOrd="8" destOrd="0" presId="urn:microsoft.com/office/officeart/2008/layout/HorizontalMultiLevelHierarchy#1"/>
    <dgm:cxn modelId="{1D9ECB70-6D4C-409D-A83E-ECC8AA452874}" type="presParOf" srcId="{02044B35-604E-441E-8AC9-6BC24E639597}" destId="{13C39C2D-5CF7-404E-96F5-71A7BDA8240D}" srcOrd="0" destOrd="0" presId="urn:microsoft.com/office/officeart/2008/layout/HorizontalMultiLevelHierarchy#1"/>
    <dgm:cxn modelId="{1BA21B66-4B10-4B62-BC3C-AD5124B1D793}" type="presParOf" srcId="{A6E13702-6C97-4911-A4E2-59EE8E68C431}" destId="{398FCE98-4ACF-4DB0-928C-3F0CEE8A09E1}" srcOrd="9" destOrd="0" presId="urn:microsoft.com/office/officeart/2008/layout/HorizontalMultiLevelHierarchy#1"/>
    <dgm:cxn modelId="{8B2C8129-2F31-4422-894D-FB0190A9F5CC}" type="presParOf" srcId="{398FCE98-4ACF-4DB0-928C-3F0CEE8A09E1}" destId="{781382CE-1E01-4170-8240-E5833BF135BD}" srcOrd="0" destOrd="0" presId="urn:microsoft.com/office/officeart/2008/layout/HorizontalMultiLevelHierarchy#1"/>
    <dgm:cxn modelId="{241E07C0-DD92-4A98-B24B-31FBB17BBA61}" type="presParOf" srcId="{398FCE98-4ACF-4DB0-928C-3F0CEE8A09E1}" destId="{7B2F2C48-DE2E-42E2-96AC-C6ED016920B9}" srcOrd="1" destOrd="0" presId="urn:microsoft.com/office/officeart/2008/layout/HorizontalMultiLevelHierarchy#1"/>
    <dgm:cxn modelId="{5119CEAF-763D-4BFC-8791-7A907437B043}" type="presParOf" srcId="{A6E13702-6C97-4911-A4E2-59EE8E68C431}" destId="{9CFFECB5-FE87-4E6A-90F8-D170320ED17C}" srcOrd="10" destOrd="0" presId="urn:microsoft.com/office/officeart/2008/layout/HorizontalMultiLevelHierarchy#1"/>
    <dgm:cxn modelId="{A1E3EBE1-FB3B-4ADD-A952-6EA118833ECF}" type="presParOf" srcId="{9CFFECB5-FE87-4E6A-90F8-D170320ED17C}" destId="{0D44E34C-FC67-4B4D-AEB6-F70488CB8AB7}" srcOrd="0" destOrd="0" presId="urn:microsoft.com/office/officeart/2008/layout/HorizontalMultiLevelHierarchy#1"/>
    <dgm:cxn modelId="{66997699-4157-4E88-A3CC-7D294624910C}" type="presParOf" srcId="{A6E13702-6C97-4911-A4E2-59EE8E68C431}" destId="{4958001F-C675-4D80-84D5-B6CACD479F79}" srcOrd="11" destOrd="0" presId="urn:microsoft.com/office/officeart/2008/layout/HorizontalMultiLevelHierarchy#1"/>
    <dgm:cxn modelId="{5AF2582E-2C90-4173-A93E-3292F817326F}" type="presParOf" srcId="{4958001F-C675-4D80-84D5-B6CACD479F79}" destId="{92C82394-1B91-43F3-9724-CB24B9AE1CB6}" srcOrd="0" destOrd="0" presId="urn:microsoft.com/office/officeart/2008/layout/HorizontalMultiLevelHierarchy#1"/>
    <dgm:cxn modelId="{49E4D869-5D22-407B-BCEC-9A27920A5BDC}" type="presParOf" srcId="{4958001F-C675-4D80-84D5-B6CACD479F79}" destId="{45514E27-42B3-496A-978D-DF66F4DD6E54}" srcOrd="1" destOrd="0" presId="urn:microsoft.com/office/officeart/2008/layout/HorizontalMultiLevel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047DBF-95AA-40BC-A783-377E8F18B84D}" type="doc">
      <dgm:prSet loTypeId="urn:microsoft.com/office/officeart/2008/layout/HorizontalMultiLevelHierarchy#2" loCatId="hierarchy" qsTypeId="urn:microsoft.com/office/officeart/2005/8/quickstyle/simple1#26" qsCatId="simple" csTypeId="urn:microsoft.com/office/officeart/2005/8/colors/accent1_2#28" csCatId="accent1" phldr="0"/>
      <dgm:spPr/>
      <dgm:t>
        <a:bodyPr/>
        <a:lstStyle/>
        <a:p>
          <a:endParaRPr lang="zh-CN" altLang="en-US"/>
        </a:p>
      </dgm:t>
    </dgm:pt>
    <dgm:pt modelId="{9CF950A0-AF63-4EEF-9FFD-96C1F7E7E392}">
      <dgm:prSet phldrT="[文本]" phldr="0" custT="1"/>
      <dgm:spPr/>
      <dgm:t>
        <a:bodyPr vert="horz" wrap="square"/>
        <a:lstStyle/>
        <a:p>
          <a:pPr>
            <a:lnSpc>
              <a:spcPct val="100000"/>
            </a:lnSpc>
            <a:spcBef>
              <a:spcPct val="0"/>
            </a:spcBef>
            <a:spcAft>
              <a:spcPct val="35000"/>
            </a:spcAft>
          </a:pPr>
          <a:r>
            <a:rPr lang="zh-CN" altLang="en-US" sz="800">
              <a:solidFill>
                <a:srgbClr val="4F80BD"/>
              </a:solidFill>
              <a:latin typeface="微软雅黑" panose="020B0503020204020204" pitchFamily="34" charset="-122"/>
              <a:ea typeface="微软雅黑" panose="020B0503020204020204" pitchFamily="34" charset="-122"/>
            </a:rPr>
            <a:t>结构分析</a:t>
          </a:r>
        </a:p>
      </dgm:t>
    </dgm:pt>
    <dgm:pt modelId="{C208B5D8-5995-4479-A42A-8A55E56C12D9}" cxnId="{0F7FDE2D-F9FD-431D-9CE8-0772AAF67DD5}" type="parTrans">
      <dgm:prSet/>
      <dgm:spPr/>
      <dgm:t>
        <a:bodyPr/>
        <a:lstStyle/>
        <a:p>
          <a:endParaRPr lang="zh-CN" altLang="en-US"/>
        </a:p>
      </dgm:t>
    </dgm:pt>
    <dgm:pt modelId="{789CBC20-C209-4F6E-8277-16D1CD2BC23E}" cxnId="{0F7FDE2D-F9FD-431D-9CE8-0772AAF67DD5}" type="sibTrans">
      <dgm:prSet/>
      <dgm:spPr/>
      <dgm:t>
        <a:bodyPr/>
        <a:lstStyle/>
        <a:p>
          <a:endParaRPr lang="zh-CN" altLang="en-US"/>
        </a:p>
      </dgm:t>
    </dgm:pt>
    <dgm:pt modelId="{43C98814-3703-4708-9480-0269618948C5}">
      <dgm:prSet phldrT="[文本]" phldr="0" custT="1"/>
      <dgm:spPr/>
      <dgm:t>
        <a:bodyPr vert="horz" wrap="square"/>
        <a:lstStyle/>
        <a:p>
          <a:pPr>
            <a:lnSpc>
              <a:spcPct val="100000"/>
            </a:lnSpc>
            <a:spcBef>
              <a:spcPct val="0"/>
            </a:spcBef>
            <a:spcAft>
              <a:spcPct val="35000"/>
            </a:spcAft>
          </a:pPr>
          <a:r>
            <a:rPr lang="zh-CN" altLang="en-US" sz="2600">
              <a:latin typeface="微软雅黑" panose="020B0503020204020204" pitchFamily="34" charset="-122"/>
              <a:ea typeface="微软雅黑" panose="020B0503020204020204" pitchFamily="34" charset="-122"/>
            </a:rPr>
            <a:t>构成分析</a:t>
          </a:r>
        </a:p>
      </dgm:t>
    </dgm:pt>
    <dgm:pt modelId="{CEE48522-27B1-4F7F-84F9-D98425D345C1}" cxnId="{324F4E05-5427-422C-8F0A-F00A0D64C537}" type="parTrans">
      <dgm:prSet/>
      <dgm:spPr/>
      <dgm:t>
        <a:bodyPr/>
        <a:lstStyle/>
        <a:p>
          <a:endParaRPr lang="zh-CN" altLang="en-US"/>
        </a:p>
      </dgm:t>
    </dgm:pt>
    <dgm:pt modelId="{8F8E0805-276C-4375-BEB7-3681B4D5E062}" cxnId="{324F4E05-5427-422C-8F0A-F00A0D64C537}" type="sibTrans">
      <dgm:prSet/>
      <dgm:spPr/>
      <dgm:t>
        <a:bodyPr/>
        <a:lstStyle/>
        <a:p>
          <a:endParaRPr lang="zh-CN" altLang="en-US"/>
        </a:p>
      </dgm:t>
    </dgm:pt>
    <dgm:pt modelId="{EEA9BF43-52EA-422D-B843-A7E2D98344F1}">
      <dgm:prSet phldrT="[文本]" phldr="0" custT="1"/>
      <dgm:spPr/>
      <dgm:t>
        <a:bodyPr vert="horz" wrap="square"/>
        <a:lstStyle/>
        <a:p>
          <a:pPr>
            <a:lnSpc>
              <a:spcPct val="100000"/>
            </a:lnSpc>
            <a:spcBef>
              <a:spcPct val="0"/>
            </a:spcBef>
            <a:spcAft>
              <a:spcPct val="35000"/>
            </a:spcAft>
          </a:pPr>
          <a:r>
            <a:rPr lang="zh-CN" altLang="en-US" sz="2600">
              <a:latin typeface="微软雅黑" panose="020B0503020204020204" pitchFamily="34" charset="-122"/>
              <a:ea typeface="微软雅黑" panose="020B0503020204020204" pitchFamily="34" charset="-122"/>
            </a:rPr>
            <a:t>杜邦分析</a:t>
          </a:r>
        </a:p>
      </dgm:t>
    </dgm:pt>
    <dgm:pt modelId="{DD4B9A5E-AF0E-4E40-AE50-8ADA48B6C96E}" cxnId="{C3426C69-2AA7-443F-83F4-1C79CE9F97FB}" type="parTrans">
      <dgm:prSet/>
      <dgm:spPr/>
      <dgm:t>
        <a:bodyPr/>
        <a:lstStyle/>
        <a:p>
          <a:endParaRPr lang="zh-CN" altLang="en-US"/>
        </a:p>
      </dgm:t>
    </dgm:pt>
    <dgm:pt modelId="{35829CFD-40BE-4AAC-B481-B24731CD799F}" cxnId="{C3426C69-2AA7-443F-83F4-1C79CE9F97FB}" type="sibTrans">
      <dgm:prSet/>
      <dgm:spPr/>
      <dgm:t>
        <a:bodyPr/>
        <a:lstStyle/>
        <a:p>
          <a:endParaRPr lang="zh-CN" altLang="en-US"/>
        </a:p>
      </dgm:t>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2"/>
      <dgm:spPr/>
    </dgm:pt>
    <dgm:pt modelId="{C069D299-1B39-4BB1-9C27-833B58C46156}" type="pres">
      <dgm:prSet presAssocID="{CEE48522-27B1-4F7F-84F9-D98425D345C1}" presName="connTx" presStyleLbl="parChTrans1D2" presStyleIdx="0" presStyleCnt="2"/>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2">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2"/>
      <dgm:spPr/>
    </dgm:pt>
    <dgm:pt modelId="{5BBFF12A-A69F-4078-A83D-A1EAB54C5269}" type="pres">
      <dgm:prSet presAssocID="{DD4B9A5E-AF0E-4E40-AE50-8ADA48B6C96E}" presName="connTx" presStyleLbl="parChTrans1D2" presStyleIdx="1" presStyleCnt="2"/>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2">
        <dgm:presLayoutVars>
          <dgm:chPref val="3"/>
        </dgm:presLayoutVars>
      </dgm:prSet>
      <dgm:spPr/>
    </dgm:pt>
    <dgm:pt modelId="{5F2B1077-175E-4F04-9ED5-8097B74233FF}" type="pres">
      <dgm:prSet presAssocID="{EEA9BF43-52EA-422D-B843-A7E2D98344F1}" presName="level3hierChild" presStyleCnt="0"/>
      <dgm:spPr/>
    </dgm:pt>
  </dgm:ptLst>
  <dgm:cxnLst>
    <dgm:cxn modelId="{335E7402-E3CC-461B-AE47-70AD4EFFE611}" type="presOf" srcId="{43C98814-3703-4708-9480-0269618948C5}" destId="{CDA235D6-AC41-4ED3-AF28-D9CD9EDCBAED}" srcOrd="0" destOrd="0" presId="urn:microsoft.com/office/officeart/2008/layout/HorizontalMultiLevelHierarchy#2"/>
    <dgm:cxn modelId="{324F4E05-5427-422C-8F0A-F00A0D64C537}" srcId="{9CF950A0-AF63-4EEF-9FFD-96C1F7E7E392}" destId="{43C98814-3703-4708-9480-0269618948C5}" srcOrd="0" destOrd="0" parTransId="{CEE48522-27B1-4F7F-84F9-D98425D345C1}" sibTransId="{8F8E0805-276C-4375-BEB7-3681B4D5E062}"/>
    <dgm:cxn modelId="{0F7FDE2D-F9FD-431D-9CE8-0772AAF67DD5}" srcId="{D6047DBF-95AA-40BC-A783-377E8F18B84D}" destId="{9CF950A0-AF63-4EEF-9FFD-96C1F7E7E392}" srcOrd="0" destOrd="0" parTransId="{C208B5D8-5995-4479-A42A-8A55E56C12D9}" sibTransId="{789CBC20-C209-4F6E-8277-16D1CD2BC23E}"/>
    <dgm:cxn modelId="{DA8C9E62-624C-4227-85C5-4C56FF58A122}" type="presOf" srcId="{9CF950A0-AF63-4EEF-9FFD-96C1F7E7E392}" destId="{9B9BF0AB-5901-4E79-B4D7-EC064A6E4281}" srcOrd="0" destOrd="0" presId="urn:microsoft.com/office/officeart/2008/layout/HorizontalMultiLevelHierarchy#2"/>
    <dgm:cxn modelId="{C3426C69-2AA7-443F-83F4-1C79CE9F97FB}" srcId="{9CF950A0-AF63-4EEF-9FFD-96C1F7E7E392}" destId="{EEA9BF43-52EA-422D-B843-A7E2D98344F1}" srcOrd="1" destOrd="0" parTransId="{DD4B9A5E-AF0E-4E40-AE50-8ADA48B6C96E}" sibTransId="{35829CFD-40BE-4AAC-B481-B24731CD799F}"/>
    <dgm:cxn modelId="{3515356F-7E46-49AD-A7C7-BC8737C25D0E}" type="presOf" srcId="{EEA9BF43-52EA-422D-B843-A7E2D98344F1}" destId="{3540059A-19CD-4FBD-A598-B7A4BB9DA52D}" srcOrd="0" destOrd="0" presId="urn:microsoft.com/office/officeart/2008/layout/HorizontalMultiLevelHierarchy#2"/>
    <dgm:cxn modelId="{BE3DC697-552F-4FD4-89B3-85E755F76CE4}" type="presOf" srcId="{CEE48522-27B1-4F7F-84F9-D98425D345C1}" destId="{64B430B3-FF1B-406C-9FF2-27BA23788747}" srcOrd="0" destOrd="0" presId="urn:microsoft.com/office/officeart/2008/layout/HorizontalMultiLevelHierarchy#2"/>
    <dgm:cxn modelId="{0B565FAE-7C7A-4CD9-9095-BEDB6B0AF285}" type="presOf" srcId="{D6047DBF-95AA-40BC-A783-377E8F18B84D}" destId="{D46EE152-774F-4CA8-9116-98CB08AEFA88}" srcOrd="0" destOrd="0" presId="urn:microsoft.com/office/officeart/2008/layout/HorizontalMultiLevelHierarchy#2"/>
    <dgm:cxn modelId="{FBEFC2C8-3140-4E29-BFDC-CAAE66F19CBB}" type="presOf" srcId="{DD4B9A5E-AF0E-4E40-AE50-8ADA48B6C96E}" destId="{5BBFF12A-A69F-4078-A83D-A1EAB54C5269}" srcOrd="1" destOrd="0" presId="urn:microsoft.com/office/officeart/2008/layout/HorizontalMultiLevelHierarchy#2"/>
    <dgm:cxn modelId="{3AEFD1E6-CC60-4D39-82CE-FBFB1C911185}" type="presOf" srcId="{DD4B9A5E-AF0E-4E40-AE50-8ADA48B6C96E}" destId="{2F66960D-CF7A-443C-8CB9-E7DD0B261214}" srcOrd="0" destOrd="0" presId="urn:microsoft.com/office/officeart/2008/layout/HorizontalMultiLevelHierarchy#2"/>
    <dgm:cxn modelId="{48152AF1-CA74-4A41-8F78-BEDE0DF98550}" type="presOf" srcId="{CEE48522-27B1-4F7F-84F9-D98425D345C1}" destId="{C069D299-1B39-4BB1-9C27-833B58C46156}" srcOrd="1" destOrd="0" presId="urn:microsoft.com/office/officeart/2008/layout/HorizontalMultiLevelHierarchy#2"/>
    <dgm:cxn modelId="{78EFEB1F-36EC-4DCB-9DDE-3EAB23E37E3F}" type="presParOf" srcId="{D46EE152-774F-4CA8-9116-98CB08AEFA88}" destId="{D1C58439-AB41-4D73-94D5-800644F6883C}" srcOrd="0" destOrd="0" presId="urn:microsoft.com/office/officeart/2008/layout/HorizontalMultiLevelHierarchy#2"/>
    <dgm:cxn modelId="{CA984C6B-1227-45DB-948E-46D65B9900DF}" type="presParOf" srcId="{D1C58439-AB41-4D73-94D5-800644F6883C}" destId="{9B9BF0AB-5901-4E79-B4D7-EC064A6E4281}" srcOrd="0" destOrd="0" presId="urn:microsoft.com/office/officeart/2008/layout/HorizontalMultiLevelHierarchy#2"/>
    <dgm:cxn modelId="{CF09F629-F16B-4C3B-92A1-22CA43F98A4D}" type="presParOf" srcId="{D1C58439-AB41-4D73-94D5-800644F6883C}" destId="{A6E13702-6C97-4911-A4E2-59EE8E68C431}" srcOrd="1" destOrd="0" presId="urn:microsoft.com/office/officeart/2008/layout/HorizontalMultiLevelHierarchy#2"/>
    <dgm:cxn modelId="{22D69B06-D6A1-4F01-9A49-4C87FE23A6D3}" type="presParOf" srcId="{A6E13702-6C97-4911-A4E2-59EE8E68C431}" destId="{64B430B3-FF1B-406C-9FF2-27BA23788747}" srcOrd="0" destOrd="0" presId="urn:microsoft.com/office/officeart/2008/layout/HorizontalMultiLevelHierarchy#2"/>
    <dgm:cxn modelId="{CC6863B0-F3B7-4076-9267-E903C1078469}" type="presParOf" srcId="{64B430B3-FF1B-406C-9FF2-27BA23788747}" destId="{C069D299-1B39-4BB1-9C27-833B58C46156}" srcOrd="0" destOrd="0" presId="urn:microsoft.com/office/officeart/2008/layout/HorizontalMultiLevelHierarchy#2"/>
    <dgm:cxn modelId="{F653EAD2-97DD-439A-A8F6-10014FC5EE81}" type="presParOf" srcId="{A6E13702-6C97-4911-A4E2-59EE8E68C431}" destId="{9C4BE19C-8DBD-46B6-9067-607184141480}" srcOrd="1" destOrd="0" presId="urn:microsoft.com/office/officeart/2008/layout/HorizontalMultiLevelHierarchy#2"/>
    <dgm:cxn modelId="{F3B63175-C51A-4305-A85B-BE00C02273EE}" type="presParOf" srcId="{9C4BE19C-8DBD-46B6-9067-607184141480}" destId="{CDA235D6-AC41-4ED3-AF28-D9CD9EDCBAED}" srcOrd="0" destOrd="0" presId="urn:microsoft.com/office/officeart/2008/layout/HorizontalMultiLevelHierarchy#2"/>
    <dgm:cxn modelId="{5C96CDE8-E35B-40AD-981C-655AD6BE5C66}" type="presParOf" srcId="{9C4BE19C-8DBD-46B6-9067-607184141480}" destId="{72E265FC-36E6-4BBF-AC05-214FD6415DAB}" srcOrd="1" destOrd="0" presId="urn:microsoft.com/office/officeart/2008/layout/HorizontalMultiLevelHierarchy#2"/>
    <dgm:cxn modelId="{2F3F8E73-3E99-4326-A209-13197FB7B587}" type="presParOf" srcId="{A6E13702-6C97-4911-A4E2-59EE8E68C431}" destId="{2F66960D-CF7A-443C-8CB9-E7DD0B261214}" srcOrd="2" destOrd="0" presId="urn:microsoft.com/office/officeart/2008/layout/HorizontalMultiLevelHierarchy#2"/>
    <dgm:cxn modelId="{B9B4F48D-35E2-43D2-97F6-FAAF72454F1A}" type="presParOf" srcId="{2F66960D-CF7A-443C-8CB9-E7DD0B261214}" destId="{5BBFF12A-A69F-4078-A83D-A1EAB54C5269}" srcOrd="0" destOrd="0" presId="urn:microsoft.com/office/officeart/2008/layout/HorizontalMultiLevelHierarchy#2"/>
    <dgm:cxn modelId="{EC465A2C-D8D6-46AB-B1C6-DD4BF756DC5D}" type="presParOf" srcId="{A6E13702-6C97-4911-A4E2-59EE8E68C431}" destId="{C34060C1-0884-4F60-ADDF-610222CEEF01}" srcOrd="3" destOrd="0" presId="urn:microsoft.com/office/officeart/2008/layout/HorizontalMultiLevelHierarchy#2"/>
    <dgm:cxn modelId="{D4232840-A636-4D4A-B94F-F185B1E720C0}" type="presParOf" srcId="{C34060C1-0884-4F60-ADDF-610222CEEF01}" destId="{3540059A-19CD-4FBD-A598-B7A4BB9DA52D}" srcOrd="0" destOrd="0" presId="urn:microsoft.com/office/officeart/2008/layout/HorizontalMultiLevelHierarchy#2"/>
    <dgm:cxn modelId="{6D4AF61A-E260-4C79-B6AE-BA6DA92F3566}" type="presParOf" srcId="{C34060C1-0884-4F60-ADDF-610222CEEF01}" destId="{5F2B1077-175E-4F04-9ED5-8097B74233FF}" srcOrd="1" destOrd="0" presId="urn:microsoft.com/office/officeart/2008/layout/HorizontalMultiLevel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047DBF-95AA-40BC-A783-377E8F18B84D}" type="doc">
      <dgm:prSet loTypeId="urn:microsoft.com/office/officeart/2008/layout/HorizontalMultiLevelHierarchy#3" loCatId="hierarchy" qsTypeId="urn:microsoft.com/office/officeart/2005/8/quickstyle/simple1#27" qsCatId="simple" csTypeId="urn:microsoft.com/office/officeart/2005/8/colors/accent1_2#29" csCatId="accent1" phldr="0"/>
      <dgm:spPr/>
      <dgm:t>
        <a:bodyPr/>
        <a:lstStyle/>
        <a:p>
          <a:endParaRPr lang="zh-CN" altLang="en-US"/>
        </a:p>
      </dgm:t>
    </dgm:pt>
    <dgm:pt modelId="{9CF950A0-AF63-4EEF-9FFD-96C1F7E7E392}">
      <dgm:prSet phldrT="[文本]" phldr="0" custT="1"/>
      <dgm:spPr/>
      <dgm:t>
        <a:bodyPr vert="horz" wrap="square"/>
        <a:lstStyle/>
        <a:p>
          <a:pPr>
            <a:lnSpc>
              <a:spcPct val="100000"/>
            </a:lnSpc>
            <a:spcBef>
              <a:spcPct val="0"/>
            </a:spcBef>
            <a:spcAft>
              <a:spcPct val="35000"/>
            </a:spcAft>
          </a:pPr>
          <a:r>
            <a:rPr lang="zh-CN" altLang="en-US" sz="800">
              <a:solidFill>
                <a:srgbClr val="4F80BD"/>
              </a:solidFill>
              <a:latin typeface="微软雅黑" panose="020B0503020204020204" pitchFamily="34" charset="-122"/>
              <a:ea typeface="微软雅黑" panose="020B0503020204020204" pitchFamily="34" charset="-122"/>
            </a:rPr>
            <a:t>透视分析</a:t>
          </a:r>
        </a:p>
      </dgm:t>
    </dgm:pt>
    <dgm:pt modelId="{C208B5D8-5995-4479-A42A-8A55E56C12D9}" cxnId="{63F113F0-44A8-463F-BB51-2AD3CABA0C21}" type="parTrans">
      <dgm:prSet/>
      <dgm:spPr/>
      <dgm:t>
        <a:bodyPr/>
        <a:lstStyle/>
        <a:p>
          <a:endParaRPr lang="zh-CN" altLang="en-US"/>
        </a:p>
      </dgm:t>
    </dgm:pt>
    <dgm:pt modelId="{789CBC20-C209-4F6E-8277-16D1CD2BC23E}" cxnId="{63F113F0-44A8-463F-BB51-2AD3CABA0C21}" type="sibTrans">
      <dgm:prSet/>
      <dgm:spPr/>
      <dgm:t>
        <a:bodyPr/>
        <a:lstStyle/>
        <a:p>
          <a:endParaRPr lang="zh-CN" altLang="en-US"/>
        </a:p>
      </dgm:t>
    </dgm:pt>
    <dgm:pt modelId="{43C98814-3703-4708-9480-0269618948C5}">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透视图表分析</a:t>
          </a:r>
        </a:p>
      </dgm:t>
    </dgm:pt>
    <dgm:pt modelId="{CEE48522-27B1-4F7F-84F9-D98425D345C1}" cxnId="{4BA119C4-87FD-47C3-A9D4-F146DEA5CEA7}" type="parTrans">
      <dgm:prSet/>
      <dgm:spPr/>
      <dgm:t>
        <a:bodyPr/>
        <a:lstStyle/>
        <a:p>
          <a:endParaRPr lang="zh-CN" altLang="en-US"/>
        </a:p>
      </dgm:t>
    </dgm:pt>
    <dgm:pt modelId="{8F8E0805-276C-4375-BEB7-3681B4D5E062}" cxnId="{4BA119C4-87FD-47C3-A9D4-F146DEA5CEA7}" type="sibTrans">
      <dgm:prSet/>
      <dgm:spPr/>
      <dgm:t>
        <a:bodyPr/>
        <a:lstStyle/>
        <a:p>
          <a:endParaRPr lang="zh-CN" altLang="en-US"/>
        </a:p>
      </dgm:t>
    </dgm:pt>
    <dgm:pt modelId="{EEA9BF43-52EA-422D-B843-A7E2D98344F1}">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不同维度筛选</a:t>
          </a:r>
        </a:p>
      </dgm:t>
    </dgm:pt>
    <dgm:pt modelId="{DD4B9A5E-AF0E-4E40-AE50-8ADA48B6C96E}" cxnId="{3CDE0863-B66C-4E95-8091-E1C9250BE838}" type="parTrans">
      <dgm:prSet/>
      <dgm:spPr/>
      <dgm:t>
        <a:bodyPr/>
        <a:lstStyle/>
        <a:p>
          <a:endParaRPr lang="zh-CN" altLang="en-US"/>
        </a:p>
      </dgm:t>
    </dgm:pt>
    <dgm:pt modelId="{35829CFD-40BE-4AAC-B481-B24731CD799F}" cxnId="{3CDE0863-B66C-4E95-8091-E1C9250BE838}" type="sibTrans">
      <dgm:prSet/>
      <dgm:spPr/>
      <dgm:t>
        <a:bodyPr/>
        <a:lstStyle/>
        <a:p>
          <a:endParaRPr lang="zh-CN" altLang="en-US"/>
        </a:p>
      </dgm:t>
    </dgm:pt>
    <dgm:pt modelId="{05B7883E-08CA-4B11-978A-0E031766AB04}">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上卷、下钻分析</a:t>
          </a:r>
        </a:p>
      </dgm:t>
    </dgm:pt>
    <dgm:pt modelId="{D3AE5FBF-22B8-495D-8175-D008E6DBE25A}" cxnId="{08504540-C25B-4DAA-9CC1-11F0F2C4D64D}" type="parTrans">
      <dgm:prSet/>
      <dgm:spPr/>
      <dgm:t>
        <a:bodyPr/>
        <a:lstStyle/>
        <a:p>
          <a:endParaRPr lang="zh-CN" altLang="en-US"/>
        </a:p>
      </dgm:t>
    </dgm:pt>
    <dgm:pt modelId="{07129F62-24FE-4443-9066-E2A8C0818369}" cxnId="{08504540-C25B-4DAA-9CC1-11F0F2C4D64D}" type="sibTrans">
      <dgm:prSet/>
      <dgm:spPr/>
      <dgm:t>
        <a:bodyPr/>
        <a:lstStyle/>
        <a:p>
          <a:endParaRPr lang="zh-CN" altLang="en-US"/>
        </a:p>
      </dgm:t>
    </dgm:pt>
    <dgm:pt modelId="{EA4CC780-85F6-45E1-8707-496D14CEC37D}">
      <dgm:prSet phldr="0" custT="1"/>
      <dgm:spPr/>
      <dgm:t>
        <a:bodyPr vert="horz" wrap="square"/>
        <a:lstStyle/>
        <a:p>
          <a:pPr>
            <a:lnSpc>
              <a:spcPct val="100000"/>
            </a:lnSpc>
            <a:spcBef>
              <a:spcPct val="0"/>
            </a:spcBef>
            <a:spcAft>
              <a:spcPct val="35000"/>
            </a:spcAft>
          </a:pPr>
          <a:r>
            <a:rPr lang="zh-CN" sz="2400">
              <a:latin typeface="微软雅黑" panose="020B0503020204020204" pitchFamily="34" charset="-122"/>
              <a:ea typeface="微软雅黑" panose="020B0503020204020204" pitchFamily="34" charset="-122"/>
            </a:rPr>
            <a:t>不同汇总规则分析</a:t>
          </a:r>
        </a:p>
      </dgm:t>
    </dgm:pt>
    <dgm:pt modelId="{43B90A56-D745-4BC7-A4FC-9EAAE4754EA4}" cxnId="{833D805F-5E83-4359-B17B-AF7975FE3412}" type="parTrans">
      <dgm:prSet/>
      <dgm:spPr/>
      <dgm:t>
        <a:bodyPr/>
        <a:lstStyle/>
        <a:p>
          <a:endParaRPr lang="zh-CN" altLang="en-US"/>
        </a:p>
      </dgm:t>
    </dgm:pt>
    <dgm:pt modelId="{7A340A75-03F3-4A09-91A0-7D74B8A576A5}" cxnId="{833D805F-5E83-4359-B17B-AF7975FE3412}" type="sibTrans">
      <dgm:prSet/>
      <dgm:spPr/>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4"/>
      <dgm:spPr/>
    </dgm:pt>
    <dgm:pt modelId="{C069D299-1B39-4BB1-9C27-833B58C46156}" type="pres">
      <dgm:prSet presAssocID="{CEE48522-27B1-4F7F-84F9-D98425D345C1}" presName="connTx" presStyleLbl="parChTrans1D2" presStyleIdx="0" presStyleCnt="4"/>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4">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4"/>
      <dgm:spPr/>
    </dgm:pt>
    <dgm:pt modelId="{5BBFF12A-A69F-4078-A83D-A1EAB54C5269}" type="pres">
      <dgm:prSet presAssocID="{DD4B9A5E-AF0E-4E40-AE50-8ADA48B6C96E}" presName="connTx" presStyleLbl="parChTrans1D2" presStyleIdx="1" presStyleCnt="4"/>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4">
        <dgm:presLayoutVars>
          <dgm:chPref val="3"/>
        </dgm:presLayoutVars>
      </dgm:prSet>
      <dgm:spPr/>
    </dgm:pt>
    <dgm:pt modelId="{5F2B1077-175E-4F04-9ED5-8097B74233FF}" type="pres">
      <dgm:prSet presAssocID="{EEA9BF43-52EA-422D-B843-A7E2D98344F1}" presName="level3hierChild" presStyleCnt="0"/>
      <dgm:spPr/>
    </dgm:pt>
    <dgm:pt modelId="{CED1A3A3-B184-469E-86AE-670623BA4E5D}" type="pres">
      <dgm:prSet presAssocID="{D3AE5FBF-22B8-495D-8175-D008E6DBE25A}" presName="conn2-1" presStyleLbl="parChTrans1D2" presStyleIdx="2" presStyleCnt="4"/>
      <dgm:spPr/>
    </dgm:pt>
    <dgm:pt modelId="{925CFC76-454F-4CEF-ADE7-B0D5EBC96571}" type="pres">
      <dgm:prSet presAssocID="{D3AE5FBF-22B8-495D-8175-D008E6DBE25A}" presName="connTx" presStyleLbl="parChTrans1D2" presStyleIdx="2" presStyleCnt="4"/>
      <dgm:spPr/>
    </dgm:pt>
    <dgm:pt modelId="{FE25D188-752C-49DB-8CF7-81DAD4AA116D}" type="pres">
      <dgm:prSet presAssocID="{05B7883E-08CA-4B11-978A-0E031766AB04}" presName="root2" presStyleCnt="0"/>
      <dgm:spPr/>
    </dgm:pt>
    <dgm:pt modelId="{E8D2105A-5421-473B-835F-F6E08D9D2D9B}" type="pres">
      <dgm:prSet presAssocID="{05B7883E-08CA-4B11-978A-0E031766AB04}" presName="LevelTwoTextNode" presStyleLbl="node2" presStyleIdx="2" presStyleCnt="4">
        <dgm:presLayoutVars>
          <dgm:chPref val="3"/>
        </dgm:presLayoutVars>
      </dgm:prSet>
      <dgm:spPr/>
    </dgm:pt>
    <dgm:pt modelId="{8A9817AD-1B7B-4DD1-A786-15A6E30FA3D8}" type="pres">
      <dgm:prSet presAssocID="{05B7883E-08CA-4B11-978A-0E031766AB04}" presName="level3hierChild" presStyleCnt="0"/>
      <dgm:spPr/>
    </dgm:pt>
    <dgm:pt modelId="{CF628E5B-F3AC-4C0B-A63F-3386099275A5}" type="pres">
      <dgm:prSet presAssocID="{43B90A56-D745-4BC7-A4FC-9EAAE4754EA4}" presName="conn2-1" presStyleLbl="parChTrans1D2" presStyleIdx="3" presStyleCnt="4"/>
      <dgm:spPr/>
    </dgm:pt>
    <dgm:pt modelId="{563883DB-9A41-4F41-908C-8ED247C99F7F}" type="pres">
      <dgm:prSet presAssocID="{43B90A56-D745-4BC7-A4FC-9EAAE4754EA4}" presName="connTx" presStyleLbl="parChTrans1D2" presStyleIdx="3" presStyleCnt="4"/>
      <dgm:spPr/>
    </dgm:pt>
    <dgm:pt modelId="{6FC58733-00BC-47C4-BDDD-667101053469}" type="pres">
      <dgm:prSet presAssocID="{EA4CC780-85F6-45E1-8707-496D14CEC37D}" presName="root2" presStyleCnt="0"/>
      <dgm:spPr/>
    </dgm:pt>
    <dgm:pt modelId="{58D03C09-F9B9-4285-94D4-787489EDA714}" type="pres">
      <dgm:prSet presAssocID="{EA4CC780-85F6-45E1-8707-496D14CEC37D}" presName="LevelTwoTextNode" presStyleLbl="node2" presStyleIdx="3" presStyleCnt="4">
        <dgm:presLayoutVars>
          <dgm:chPref val="3"/>
        </dgm:presLayoutVars>
      </dgm:prSet>
      <dgm:spPr/>
    </dgm:pt>
    <dgm:pt modelId="{5EFE5915-D842-4353-8005-5AE66F62688B}" type="pres">
      <dgm:prSet presAssocID="{EA4CC780-85F6-45E1-8707-496D14CEC37D}" presName="level3hierChild" presStyleCnt="0"/>
      <dgm:spPr/>
    </dgm:pt>
  </dgm:ptLst>
  <dgm:cxnLst>
    <dgm:cxn modelId="{E1728339-08E8-435C-8678-F19C1B834CB2}" type="presOf" srcId="{DD4B9A5E-AF0E-4E40-AE50-8ADA48B6C96E}" destId="{5BBFF12A-A69F-4078-A83D-A1EAB54C5269}" srcOrd="1" destOrd="0" presId="urn:microsoft.com/office/officeart/2008/layout/HorizontalMultiLevelHierarchy#3"/>
    <dgm:cxn modelId="{08504540-C25B-4DAA-9CC1-11F0F2C4D64D}" srcId="{9CF950A0-AF63-4EEF-9FFD-96C1F7E7E392}" destId="{05B7883E-08CA-4B11-978A-0E031766AB04}" srcOrd="2" destOrd="0" parTransId="{D3AE5FBF-22B8-495D-8175-D008E6DBE25A}" sibTransId="{07129F62-24FE-4443-9066-E2A8C0818369}"/>
    <dgm:cxn modelId="{62EB625E-1D25-485D-961D-364A439FB106}" type="presOf" srcId="{43C98814-3703-4708-9480-0269618948C5}" destId="{CDA235D6-AC41-4ED3-AF28-D9CD9EDCBAED}" srcOrd="0" destOrd="0" presId="urn:microsoft.com/office/officeart/2008/layout/HorizontalMultiLevelHierarchy#3"/>
    <dgm:cxn modelId="{833D805F-5E83-4359-B17B-AF7975FE3412}" srcId="{9CF950A0-AF63-4EEF-9FFD-96C1F7E7E392}" destId="{EA4CC780-85F6-45E1-8707-496D14CEC37D}" srcOrd="3" destOrd="0" parTransId="{43B90A56-D745-4BC7-A4FC-9EAAE4754EA4}" sibTransId="{7A340A75-03F3-4A09-91A0-7D74B8A576A5}"/>
    <dgm:cxn modelId="{B5D11E60-BDB6-4E2C-AD90-56D4C3EBF1BF}" type="presOf" srcId="{D3AE5FBF-22B8-495D-8175-D008E6DBE25A}" destId="{CED1A3A3-B184-469E-86AE-670623BA4E5D}" srcOrd="0" destOrd="0" presId="urn:microsoft.com/office/officeart/2008/layout/HorizontalMultiLevelHierarchy#3"/>
    <dgm:cxn modelId="{3CDE0863-B66C-4E95-8091-E1C9250BE838}" srcId="{9CF950A0-AF63-4EEF-9FFD-96C1F7E7E392}" destId="{EEA9BF43-52EA-422D-B843-A7E2D98344F1}" srcOrd="1" destOrd="0" parTransId="{DD4B9A5E-AF0E-4E40-AE50-8ADA48B6C96E}" sibTransId="{35829CFD-40BE-4AAC-B481-B24731CD799F}"/>
    <dgm:cxn modelId="{A5FD8969-1B8D-4B62-B3B9-68879BC9B51E}" type="presOf" srcId="{EA4CC780-85F6-45E1-8707-496D14CEC37D}" destId="{58D03C09-F9B9-4285-94D4-787489EDA714}" srcOrd="0" destOrd="0" presId="urn:microsoft.com/office/officeart/2008/layout/HorizontalMultiLevelHierarchy#3"/>
    <dgm:cxn modelId="{0779B27F-F005-483C-974F-95ED9F5191F5}" type="presOf" srcId="{43B90A56-D745-4BC7-A4FC-9EAAE4754EA4}" destId="{563883DB-9A41-4F41-908C-8ED247C99F7F}" srcOrd="1" destOrd="0" presId="urn:microsoft.com/office/officeart/2008/layout/HorizontalMultiLevelHierarchy#3"/>
    <dgm:cxn modelId="{856D1A82-198F-41A8-94E1-99426E4CB562}" type="presOf" srcId="{DD4B9A5E-AF0E-4E40-AE50-8ADA48B6C96E}" destId="{2F66960D-CF7A-443C-8CB9-E7DD0B261214}" srcOrd="0" destOrd="0" presId="urn:microsoft.com/office/officeart/2008/layout/HorizontalMultiLevelHierarchy#3"/>
    <dgm:cxn modelId="{B4015B9B-D617-4846-ACE0-E61E954F0072}" type="presOf" srcId="{EEA9BF43-52EA-422D-B843-A7E2D98344F1}" destId="{3540059A-19CD-4FBD-A598-B7A4BB9DA52D}" srcOrd="0" destOrd="0" presId="urn:microsoft.com/office/officeart/2008/layout/HorizontalMultiLevelHierarchy#3"/>
    <dgm:cxn modelId="{9ABD58C2-6731-4EC6-AE5F-FDE535482F6D}" type="presOf" srcId="{D6047DBF-95AA-40BC-A783-377E8F18B84D}" destId="{D46EE152-774F-4CA8-9116-98CB08AEFA88}" srcOrd="0" destOrd="0" presId="urn:microsoft.com/office/officeart/2008/layout/HorizontalMultiLevelHierarchy#3"/>
    <dgm:cxn modelId="{4BA119C4-87FD-47C3-A9D4-F146DEA5CEA7}" srcId="{9CF950A0-AF63-4EEF-9FFD-96C1F7E7E392}" destId="{43C98814-3703-4708-9480-0269618948C5}" srcOrd="0" destOrd="0" parTransId="{CEE48522-27B1-4F7F-84F9-D98425D345C1}" sibTransId="{8F8E0805-276C-4375-BEB7-3681B4D5E062}"/>
    <dgm:cxn modelId="{81CF87C4-70B5-45F3-A3DF-BB5B74DE4091}" type="presOf" srcId="{D3AE5FBF-22B8-495D-8175-D008E6DBE25A}" destId="{925CFC76-454F-4CEF-ADE7-B0D5EBC96571}" srcOrd="1" destOrd="0" presId="urn:microsoft.com/office/officeart/2008/layout/HorizontalMultiLevelHierarchy#3"/>
    <dgm:cxn modelId="{FED0D2D3-1583-49F8-8575-02E3C064AEB0}" type="presOf" srcId="{9CF950A0-AF63-4EEF-9FFD-96C1F7E7E392}" destId="{9B9BF0AB-5901-4E79-B4D7-EC064A6E4281}" srcOrd="0" destOrd="0" presId="urn:microsoft.com/office/officeart/2008/layout/HorizontalMultiLevelHierarchy#3"/>
    <dgm:cxn modelId="{883A37DC-6F42-430D-BCF8-8315C2DACA69}" type="presOf" srcId="{CEE48522-27B1-4F7F-84F9-D98425D345C1}" destId="{64B430B3-FF1B-406C-9FF2-27BA23788747}" srcOrd="0" destOrd="0" presId="urn:microsoft.com/office/officeart/2008/layout/HorizontalMultiLevelHierarchy#3"/>
    <dgm:cxn modelId="{63F113F0-44A8-463F-BB51-2AD3CABA0C21}" srcId="{D6047DBF-95AA-40BC-A783-377E8F18B84D}" destId="{9CF950A0-AF63-4EEF-9FFD-96C1F7E7E392}" srcOrd="0" destOrd="0" parTransId="{C208B5D8-5995-4479-A42A-8A55E56C12D9}" sibTransId="{789CBC20-C209-4F6E-8277-16D1CD2BC23E}"/>
    <dgm:cxn modelId="{B44DA6F6-E600-4E5A-8D2B-088C4D24CBDD}" type="presOf" srcId="{CEE48522-27B1-4F7F-84F9-D98425D345C1}" destId="{C069D299-1B39-4BB1-9C27-833B58C46156}" srcOrd="1" destOrd="0" presId="urn:microsoft.com/office/officeart/2008/layout/HorizontalMultiLevelHierarchy#3"/>
    <dgm:cxn modelId="{BE8A3EFA-FF58-4428-A062-1F88C692120D}" type="presOf" srcId="{43B90A56-D745-4BC7-A4FC-9EAAE4754EA4}" destId="{CF628E5B-F3AC-4C0B-A63F-3386099275A5}" srcOrd="0" destOrd="0" presId="urn:microsoft.com/office/officeart/2008/layout/HorizontalMultiLevelHierarchy#3"/>
    <dgm:cxn modelId="{637263FB-00D0-4DE9-B19E-DFE734A53FAD}" type="presOf" srcId="{05B7883E-08CA-4B11-978A-0E031766AB04}" destId="{E8D2105A-5421-473B-835F-F6E08D9D2D9B}" srcOrd="0" destOrd="0" presId="urn:microsoft.com/office/officeart/2008/layout/HorizontalMultiLevelHierarchy#3"/>
    <dgm:cxn modelId="{F47BB20E-0650-418F-990A-5D360C6BB284}" type="presParOf" srcId="{D46EE152-774F-4CA8-9116-98CB08AEFA88}" destId="{D1C58439-AB41-4D73-94D5-800644F6883C}" srcOrd="0" destOrd="0" presId="urn:microsoft.com/office/officeart/2008/layout/HorizontalMultiLevelHierarchy#3"/>
    <dgm:cxn modelId="{05404F1F-CE80-485B-AA18-0DA051BF535D}" type="presParOf" srcId="{D1C58439-AB41-4D73-94D5-800644F6883C}" destId="{9B9BF0AB-5901-4E79-B4D7-EC064A6E4281}" srcOrd="0" destOrd="0" presId="urn:microsoft.com/office/officeart/2008/layout/HorizontalMultiLevelHierarchy#3"/>
    <dgm:cxn modelId="{3AD0B91E-4B64-4106-8898-98B7955ADF6C}" type="presParOf" srcId="{D1C58439-AB41-4D73-94D5-800644F6883C}" destId="{A6E13702-6C97-4911-A4E2-59EE8E68C431}" srcOrd="1" destOrd="0" presId="urn:microsoft.com/office/officeart/2008/layout/HorizontalMultiLevelHierarchy#3"/>
    <dgm:cxn modelId="{0FAB097C-2490-4841-9F63-CD7AE8A84115}" type="presParOf" srcId="{A6E13702-6C97-4911-A4E2-59EE8E68C431}" destId="{64B430B3-FF1B-406C-9FF2-27BA23788747}" srcOrd="0" destOrd="0" presId="urn:microsoft.com/office/officeart/2008/layout/HorizontalMultiLevelHierarchy#3"/>
    <dgm:cxn modelId="{F51F7E30-03A3-476C-BB5A-19158ED24E52}" type="presParOf" srcId="{64B430B3-FF1B-406C-9FF2-27BA23788747}" destId="{C069D299-1B39-4BB1-9C27-833B58C46156}" srcOrd="0" destOrd="0" presId="urn:microsoft.com/office/officeart/2008/layout/HorizontalMultiLevelHierarchy#3"/>
    <dgm:cxn modelId="{330D47AA-EC24-452C-AD25-6CEE4A4E2099}" type="presParOf" srcId="{A6E13702-6C97-4911-A4E2-59EE8E68C431}" destId="{9C4BE19C-8DBD-46B6-9067-607184141480}" srcOrd="1" destOrd="0" presId="urn:microsoft.com/office/officeart/2008/layout/HorizontalMultiLevelHierarchy#3"/>
    <dgm:cxn modelId="{F53BB735-B05D-431F-A587-342F33F1578D}" type="presParOf" srcId="{9C4BE19C-8DBD-46B6-9067-607184141480}" destId="{CDA235D6-AC41-4ED3-AF28-D9CD9EDCBAED}" srcOrd="0" destOrd="0" presId="urn:microsoft.com/office/officeart/2008/layout/HorizontalMultiLevelHierarchy#3"/>
    <dgm:cxn modelId="{F7F0CF60-D471-46D9-AA36-A6D67AC8FFE6}" type="presParOf" srcId="{9C4BE19C-8DBD-46B6-9067-607184141480}" destId="{72E265FC-36E6-4BBF-AC05-214FD6415DAB}" srcOrd="1" destOrd="0" presId="urn:microsoft.com/office/officeart/2008/layout/HorizontalMultiLevelHierarchy#3"/>
    <dgm:cxn modelId="{8A0E6135-45ED-478E-9015-994995963B2C}" type="presParOf" srcId="{A6E13702-6C97-4911-A4E2-59EE8E68C431}" destId="{2F66960D-CF7A-443C-8CB9-E7DD0B261214}" srcOrd="2" destOrd="0" presId="urn:microsoft.com/office/officeart/2008/layout/HorizontalMultiLevelHierarchy#3"/>
    <dgm:cxn modelId="{DDC5E891-24F3-4A1A-B1A8-221F4CCBDEB8}" type="presParOf" srcId="{2F66960D-CF7A-443C-8CB9-E7DD0B261214}" destId="{5BBFF12A-A69F-4078-A83D-A1EAB54C5269}" srcOrd="0" destOrd="0" presId="urn:microsoft.com/office/officeart/2008/layout/HorizontalMultiLevelHierarchy#3"/>
    <dgm:cxn modelId="{8D32E254-ED00-462F-95EF-27638EEBE33A}" type="presParOf" srcId="{A6E13702-6C97-4911-A4E2-59EE8E68C431}" destId="{C34060C1-0884-4F60-ADDF-610222CEEF01}" srcOrd="3" destOrd="0" presId="urn:microsoft.com/office/officeart/2008/layout/HorizontalMultiLevelHierarchy#3"/>
    <dgm:cxn modelId="{DF33D0B7-97E5-4B97-B567-541AB609C4FE}" type="presParOf" srcId="{C34060C1-0884-4F60-ADDF-610222CEEF01}" destId="{3540059A-19CD-4FBD-A598-B7A4BB9DA52D}" srcOrd="0" destOrd="0" presId="urn:microsoft.com/office/officeart/2008/layout/HorizontalMultiLevelHierarchy#3"/>
    <dgm:cxn modelId="{0C2ED9FE-D74C-4EDD-924A-B1ADE5C079F3}" type="presParOf" srcId="{C34060C1-0884-4F60-ADDF-610222CEEF01}" destId="{5F2B1077-175E-4F04-9ED5-8097B74233FF}" srcOrd="1" destOrd="0" presId="urn:microsoft.com/office/officeart/2008/layout/HorizontalMultiLevelHierarchy#3"/>
    <dgm:cxn modelId="{88FD405D-0FAB-4D15-BF9F-AE684F66FD4C}" type="presParOf" srcId="{A6E13702-6C97-4911-A4E2-59EE8E68C431}" destId="{CED1A3A3-B184-469E-86AE-670623BA4E5D}" srcOrd="4" destOrd="0" presId="urn:microsoft.com/office/officeart/2008/layout/HorizontalMultiLevelHierarchy#3"/>
    <dgm:cxn modelId="{661BC459-FECE-45C0-AEAE-093BF1F20FFB}" type="presParOf" srcId="{CED1A3A3-B184-469E-86AE-670623BA4E5D}" destId="{925CFC76-454F-4CEF-ADE7-B0D5EBC96571}" srcOrd="0" destOrd="0" presId="urn:microsoft.com/office/officeart/2008/layout/HorizontalMultiLevelHierarchy#3"/>
    <dgm:cxn modelId="{4C2D3E28-994C-4C06-B974-3BE52C56E871}" type="presParOf" srcId="{A6E13702-6C97-4911-A4E2-59EE8E68C431}" destId="{FE25D188-752C-49DB-8CF7-81DAD4AA116D}" srcOrd="5" destOrd="0" presId="urn:microsoft.com/office/officeart/2008/layout/HorizontalMultiLevelHierarchy#3"/>
    <dgm:cxn modelId="{7F44CA03-1C8D-4512-A8E5-2F604776A764}" type="presParOf" srcId="{FE25D188-752C-49DB-8CF7-81DAD4AA116D}" destId="{E8D2105A-5421-473B-835F-F6E08D9D2D9B}" srcOrd="0" destOrd="0" presId="urn:microsoft.com/office/officeart/2008/layout/HorizontalMultiLevelHierarchy#3"/>
    <dgm:cxn modelId="{3CAA1682-BC4C-48E0-BFC8-BA526153FFD9}" type="presParOf" srcId="{FE25D188-752C-49DB-8CF7-81DAD4AA116D}" destId="{8A9817AD-1B7B-4DD1-A786-15A6E30FA3D8}" srcOrd="1" destOrd="0" presId="urn:microsoft.com/office/officeart/2008/layout/HorizontalMultiLevelHierarchy#3"/>
    <dgm:cxn modelId="{7B84E13D-0F8A-4D18-BDB8-2A33A4A64BAC}" type="presParOf" srcId="{A6E13702-6C97-4911-A4E2-59EE8E68C431}" destId="{CF628E5B-F3AC-4C0B-A63F-3386099275A5}" srcOrd="6" destOrd="0" presId="urn:microsoft.com/office/officeart/2008/layout/HorizontalMultiLevelHierarchy#3"/>
    <dgm:cxn modelId="{F5B31C91-58C4-4321-ADA1-7ED11E9A18F0}" type="presParOf" srcId="{CF628E5B-F3AC-4C0B-A63F-3386099275A5}" destId="{563883DB-9A41-4F41-908C-8ED247C99F7F}" srcOrd="0" destOrd="0" presId="urn:microsoft.com/office/officeart/2008/layout/HorizontalMultiLevelHierarchy#3"/>
    <dgm:cxn modelId="{CC67CEF3-E563-4591-B95D-1AA2583C4B48}" type="presParOf" srcId="{A6E13702-6C97-4911-A4E2-59EE8E68C431}" destId="{6FC58733-00BC-47C4-BDDD-667101053469}" srcOrd="7" destOrd="0" presId="urn:microsoft.com/office/officeart/2008/layout/HorizontalMultiLevelHierarchy#3"/>
    <dgm:cxn modelId="{C53A8494-9F5F-4B7F-B7A0-C7B3160DDA38}" type="presParOf" srcId="{6FC58733-00BC-47C4-BDDD-667101053469}" destId="{58D03C09-F9B9-4285-94D4-787489EDA714}" srcOrd="0" destOrd="0" presId="urn:microsoft.com/office/officeart/2008/layout/HorizontalMultiLevelHierarchy#3"/>
    <dgm:cxn modelId="{B67F0670-DF88-4F4E-9FD8-CA668DEB318D}" type="presParOf" srcId="{6FC58733-00BC-47C4-BDDD-667101053469}" destId="{5EFE5915-D842-4353-8005-5AE66F62688B}" srcOrd="1" destOrd="0" presId="urn:microsoft.com/office/officeart/2008/layout/HorizontalMultiLevel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047DBF-95AA-40BC-A783-377E8F18B84D}" type="doc">
      <dgm:prSet loTypeId="urn:microsoft.com/office/officeart/2008/layout/HorizontalMultiLevelHierarchy#4" loCatId="hierarchy" qsTypeId="urn:microsoft.com/office/officeart/2005/8/quickstyle/simple1#28" qsCatId="simple" csTypeId="urn:microsoft.com/office/officeart/2005/8/colors/accent1_2#30" csCatId="accent1" phldr="0"/>
      <dgm:spPr/>
      <dgm:t>
        <a:bodyPr/>
        <a:lstStyle/>
        <a:p>
          <a:endParaRPr lang="zh-CN" altLang="en-US"/>
        </a:p>
      </dgm:t>
    </dgm:pt>
    <dgm:pt modelId="{9CF950A0-AF63-4EEF-9FFD-96C1F7E7E392}">
      <dgm:prSet phldrT="[文本]" phldr="0" custT="1"/>
      <dgm:spPr/>
      <dgm:t>
        <a:bodyPr vert="horz" wrap="square"/>
        <a:lstStyle/>
        <a:p>
          <a:pPr>
            <a:lnSpc>
              <a:spcPct val="100000"/>
            </a:lnSpc>
            <a:spcBef>
              <a:spcPct val="0"/>
            </a:spcBef>
            <a:spcAft>
              <a:spcPct val="35000"/>
            </a:spcAft>
          </a:pPr>
          <a:r>
            <a:rPr lang="zh-CN" altLang="en-US" sz="800">
              <a:solidFill>
                <a:srgbClr val="4F80BD"/>
              </a:solidFill>
            </a:rPr>
            <a:t>其它分析方法</a:t>
          </a:r>
        </a:p>
      </dgm:t>
    </dgm:pt>
    <dgm:pt modelId="{C208B5D8-5995-4479-A42A-8A55E56C12D9}" cxnId="{107DE834-C976-433F-A128-72BFBD6451C1}" type="parTrans">
      <dgm:prSet/>
      <dgm:spPr/>
      <dgm:t>
        <a:bodyPr/>
        <a:lstStyle/>
        <a:p>
          <a:endParaRPr lang="zh-CN" altLang="en-US"/>
        </a:p>
      </dgm:t>
    </dgm:pt>
    <dgm:pt modelId="{789CBC20-C209-4F6E-8277-16D1CD2BC23E}" cxnId="{107DE834-C976-433F-A128-72BFBD6451C1}" type="sibTrans">
      <dgm:prSet/>
      <dgm:spPr/>
      <dgm:t>
        <a:bodyPr/>
        <a:lstStyle/>
        <a:p>
          <a:endParaRPr lang="zh-CN" altLang="en-US"/>
        </a:p>
      </dgm:t>
    </dgm:pt>
    <dgm:pt modelId="{43C98814-3703-4708-9480-0269618948C5}">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变化分析</a:t>
          </a:r>
        </a:p>
      </dgm:t>
    </dgm:pt>
    <dgm:pt modelId="{CEE48522-27B1-4F7F-84F9-D98425D345C1}" cxnId="{F1548CA4-3BE3-49DF-88F2-947F9A0D0B05}" type="parTrans">
      <dgm:prSet/>
      <dgm:spPr/>
      <dgm:t>
        <a:bodyPr/>
        <a:lstStyle/>
        <a:p>
          <a:endParaRPr lang="zh-CN" altLang="en-US"/>
        </a:p>
      </dgm:t>
    </dgm:pt>
    <dgm:pt modelId="{8F8E0805-276C-4375-BEB7-3681B4D5E062}" cxnId="{F1548CA4-3BE3-49DF-88F2-947F9A0D0B05}" type="sibTrans">
      <dgm:prSet/>
      <dgm:spPr/>
      <dgm:t>
        <a:bodyPr/>
        <a:lstStyle/>
        <a:p>
          <a:endParaRPr lang="zh-CN" altLang="en-US"/>
        </a:p>
      </dgm:t>
    </dgm:pt>
    <dgm:pt modelId="{EEA9BF43-52EA-422D-B843-A7E2D98344F1}">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分组分析</a:t>
          </a:r>
        </a:p>
      </dgm:t>
    </dgm:pt>
    <dgm:pt modelId="{DD4B9A5E-AF0E-4E40-AE50-8ADA48B6C96E}" cxnId="{B431B13D-5A60-4493-B120-F73D82FCDE54}" type="parTrans">
      <dgm:prSet/>
      <dgm:spPr/>
      <dgm:t>
        <a:bodyPr/>
        <a:lstStyle/>
        <a:p>
          <a:endParaRPr lang="zh-CN" altLang="en-US"/>
        </a:p>
      </dgm:t>
    </dgm:pt>
    <dgm:pt modelId="{35829CFD-40BE-4AAC-B481-B24731CD799F}" cxnId="{B431B13D-5A60-4493-B120-F73D82FCDE54}" type="sibTrans">
      <dgm:prSet/>
      <dgm:spPr/>
      <dgm:t>
        <a:bodyPr/>
        <a:lstStyle/>
        <a:p>
          <a:endParaRPr lang="zh-CN" altLang="en-US"/>
        </a:p>
      </dgm:t>
    </dgm:pt>
    <dgm:pt modelId="{05B7883E-08CA-4B11-978A-0E031766AB04}">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增维分析</a:t>
          </a:r>
        </a:p>
      </dgm:t>
    </dgm:pt>
    <dgm:pt modelId="{D3AE5FBF-22B8-495D-8175-D008E6DBE25A}" cxnId="{DD1E0C68-D090-45AB-A63F-A95B1B00A698}" type="parTrans">
      <dgm:prSet/>
      <dgm:spPr/>
      <dgm:t>
        <a:bodyPr/>
        <a:lstStyle/>
        <a:p>
          <a:endParaRPr lang="zh-CN" altLang="en-US"/>
        </a:p>
      </dgm:t>
    </dgm:pt>
    <dgm:pt modelId="{07129F62-24FE-4443-9066-E2A8C0818369}" cxnId="{DD1E0C68-D090-45AB-A63F-A95B1B00A698}" type="sibTrans">
      <dgm:prSet/>
      <dgm:spPr/>
      <dgm:t>
        <a:bodyPr/>
        <a:lstStyle/>
        <a:p>
          <a:endParaRPr lang="zh-CN" altLang="en-US"/>
        </a:p>
      </dgm:t>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3"/>
      <dgm:spPr/>
    </dgm:pt>
    <dgm:pt modelId="{C069D299-1B39-4BB1-9C27-833B58C46156}" type="pres">
      <dgm:prSet presAssocID="{CEE48522-27B1-4F7F-84F9-D98425D345C1}" presName="connTx" presStyleLbl="parChTrans1D2" presStyleIdx="0" presStyleCnt="3"/>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3">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3"/>
      <dgm:spPr/>
    </dgm:pt>
    <dgm:pt modelId="{5BBFF12A-A69F-4078-A83D-A1EAB54C5269}" type="pres">
      <dgm:prSet presAssocID="{DD4B9A5E-AF0E-4E40-AE50-8ADA48B6C96E}" presName="connTx" presStyleLbl="parChTrans1D2" presStyleIdx="1" presStyleCnt="3"/>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3">
        <dgm:presLayoutVars>
          <dgm:chPref val="3"/>
        </dgm:presLayoutVars>
      </dgm:prSet>
      <dgm:spPr/>
    </dgm:pt>
    <dgm:pt modelId="{5F2B1077-175E-4F04-9ED5-8097B74233FF}" type="pres">
      <dgm:prSet presAssocID="{EEA9BF43-52EA-422D-B843-A7E2D98344F1}" presName="level3hierChild" presStyleCnt="0"/>
      <dgm:spPr/>
    </dgm:pt>
    <dgm:pt modelId="{CED1A3A3-B184-469E-86AE-670623BA4E5D}" type="pres">
      <dgm:prSet presAssocID="{D3AE5FBF-22B8-495D-8175-D008E6DBE25A}" presName="conn2-1" presStyleLbl="parChTrans1D2" presStyleIdx="2" presStyleCnt="3"/>
      <dgm:spPr/>
    </dgm:pt>
    <dgm:pt modelId="{925CFC76-454F-4CEF-ADE7-B0D5EBC96571}" type="pres">
      <dgm:prSet presAssocID="{D3AE5FBF-22B8-495D-8175-D008E6DBE25A}" presName="connTx" presStyleLbl="parChTrans1D2" presStyleIdx="2" presStyleCnt="3"/>
      <dgm:spPr/>
    </dgm:pt>
    <dgm:pt modelId="{FE25D188-752C-49DB-8CF7-81DAD4AA116D}" type="pres">
      <dgm:prSet presAssocID="{05B7883E-08CA-4B11-978A-0E031766AB04}" presName="root2" presStyleCnt="0"/>
      <dgm:spPr/>
    </dgm:pt>
    <dgm:pt modelId="{E8D2105A-5421-473B-835F-F6E08D9D2D9B}" type="pres">
      <dgm:prSet presAssocID="{05B7883E-08CA-4B11-978A-0E031766AB04}" presName="LevelTwoTextNode" presStyleLbl="node2" presStyleIdx="2" presStyleCnt="3">
        <dgm:presLayoutVars>
          <dgm:chPref val="3"/>
        </dgm:presLayoutVars>
      </dgm:prSet>
      <dgm:spPr/>
    </dgm:pt>
    <dgm:pt modelId="{8A9817AD-1B7B-4DD1-A786-15A6E30FA3D8}" type="pres">
      <dgm:prSet presAssocID="{05B7883E-08CA-4B11-978A-0E031766AB04}" presName="level3hierChild" presStyleCnt="0"/>
      <dgm:spPr/>
    </dgm:pt>
  </dgm:ptLst>
  <dgm:cxnLst>
    <dgm:cxn modelId="{2245D21A-6690-48E2-BDE8-7EA88FEE3A5D}" type="presOf" srcId="{EEA9BF43-52EA-422D-B843-A7E2D98344F1}" destId="{3540059A-19CD-4FBD-A598-B7A4BB9DA52D}" srcOrd="0" destOrd="0" presId="urn:microsoft.com/office/officeart/2008/layout/HorizontalMultiLevelHierarchy#4"/>
    <dgm:cxn modelId="{4D80F51B-C7BE-470D-8F26-5FD91E205884}" type="presOf" srcId="{43C98814-3703-4708-9480-0269618948C5}" destId="{CDA235D6-AC41-4ED3-AF28-D9CD9EDCBAED}" srcOrd="0" destOrd="0" presId="urn:microsoft.com/office/officeart/2008/layout/HorizontalMultiLevelHierarchy#4"/>
    <dgm:cxn modelId="{0395E71D-F512-4076-8C4C-78A5AF8140C4}" type="presOf" srcId="{9CF950A0-AF63-4EEF-9FFD-96C1F7E7E392}" destId="{9B9BF0AB-5901-4E79-B4D7-EC064A6E4281}" srcOrd="0" destOrd="0" presId="urn:microsoft.com/office/officeart/2008/layout/HorizontalMultiLevelHierarchy#4"/>
    <dgm:cxn modelId="{3DC81D22-7675-49E8-A465-56B2D4D2EEDD}" type="presOf" srcId="{D3AE5FBF-22B8-495D-8175-D008E6DBE25A}" destId="{CED1A3A3-B184-469E-86AE-670623BA4E5D}" srcOrd="0" destOrd="0" presId="urn:microsoft.com/office/officeart/2008/layout/HorizontalMultiLevelHierarchy#4"/>
    <dgm:cxn modelId="{107DE834-C976-433F-A128-72BFBD6451C1}" srcId="{D6047DBF-95AA-40BC-A783-377E8F18B84D}" destId="{9CF950A0-AF63-4EEF-9FFD-96C1F7E7E392}" srcOrd="0" destOrd="0" parTransId="{C208B5D8-5995-4479-A42A-8A55E56C12D9}" sibTransId="{789CBC20-C209-4F6E-8277-16D1CD2BC23E}"/>
    <dgm:cxn modelId="{B431B13D-5A60-4493-B120-F73D82FCDE54}" srcId="{9CF950A0-AF63-4EEF-9FFD-96C1F7E7E392}" destId="{EEA9BF43-52EA-422D-B843-A7E2D98344F1}" srcOrd="1" destOrd="0" parTransId="{DD4B9A5E-AF0E-4E40-AE50-8ADA48B6C96E}" sibTransId="{35829CFD-40BE-4AAC-B481-B24731CD799F}"/>
    <dgm:cxn modelId="{3121805E-6A4D-45F2-9E4F-952D72993CD8}" type="presOf" srcId="{CEE48522-27B1-4F7F-84F9-D98425D345C1}" destId="{C069D299-1B39-4BB1-9C27-833B58C46156}" srcOrd="1" destOrd="0" presId="urn:microsoft.com/office/officeart/2008/layout/HorizontalMultiLevelHierarchy#4"/>
    <dgm:cxn modelId="{16E6A741-0A9A-47C5-A6D2-3A9ADF5221DF}" type="presOf" srcId="{05B7883E-08CA-4B11-978A-0E031766AB04}" destId="{E8D2105A-5421-473B-835F-F6E08D9D2D9B}" srcOrd="0" destOrd="0" presId="urn:microsoft.com/office/officeart/2008/layout/HorizontalMultiLevelHierarchy#4"/>
    <dgm:cxn modelId="{DD1E0C68-D090-45AB-A63F-A95B1B00A698}" srcId="{9CF950A0-AF63-4EEF-9FFD-96C1F7E7E392}" destId="{05B7883E-08CA-4B11-978A-0E031766AB04}" srcOrd="2" destOrd="0" parTransId="{D3AE5FBF-22B8-495D-8175-D008E6DBE25A}" sibTransId="{07129F62-24FE-4443-9066-E2A8C0818369}"/>
    <dgm:cxn modelId="{112B479E-F883-4F45-94E2-63831223F504}" type="presOf" srcId="{DD4B9A5E-AF0E-4E40-AE50-8ADA48B6C96E}" destId="{5BBFF12A-A69F-4078-A83D-A1EAB54C5269}" srcOrd="1" destOrd="0" presId="urn:microsoft.com/office/officeart/2008/layout/HorizontalMultiLevelHierarchy#4"/>
    <dgm:cxn modelId="{F1548CA4-3BE3-49DF-88F2-947F9A0D0B05}" srcId="{9CF950A0-AF63-4EEF-9FFD-96C1F7E7E392}" destId="{43C98814-3703-4708-9480-0269618948C5}" srcOrd="0" destOrd="0" parTransId="{CEE48522-27B1-4F7F-84F9-D98425D345C1}" sibTransId="{8F8E0805-276C-4375-BEB7-3681B4D5E062}"/>
    <dgm:cxn modelId="{E28DC9AA-3A82-4F6A-B062-9A6ECDA02EB7}" type="presOf" srcId="{DD4B9A5E-AF0E-4E40-AE50-8ADA48B6C96E}" destId="{2F66960D-CF7A-443C-8CB9-E7DD0B261214}" srcOrd="0" destOrd="0" presId="urn:microsoft.com/office/officeart/2008/layout/HorizontalMultiLevelHierarchy#4"/>
    <dgm:cxn modelId="{F22767C7-CF06-4165-B0F0-082F5DDD6C1A}" type="presOf" srcId="{CEE48522-27B1-4F7F-84F9-D98425D345C1}" destId="{64B430B3-FF1B-406C-9FF2-27BA23788747}" srcOrd="0" destOrd="0" presId="urn:microsoft.com/office/officeart/2008/layout/HorizontalMultiLevelHierarchy#4"/>
    <dgm:cxn modelId="{4FF090CD-5F34-40C0-BA50-D2F939E1825D}" type="presOf" srcId="{D3AE5FBF-22B8-495D-8175-D008E6DBE25A}" destId="{925CFC76-454F-4CEF-ADE7-B0D5EBC96571}" srcOrd="1" destOrd="0" presId="urn:microsoft.com/office/officeart/2008/layout/HorizontalMultiLevelHierarchy#4"/>
    <dgm:cxn modelId="{A45E05F3-9107-4D83-A86D-E109CF0826E0}" type="presOf" srcId="{D6047DBF-95AA-40BC-A783-377E8F18B84D}" destId="{D46EE152-774F-4CA8-9116-98CB08AEFA88}" srcOrd="0" destOrd="0" presId="urn:microsoft.com/office/officeart/2008/layout/HorizontalMultiLevelHierarchy#4"/>
    <dgm:cxn modelId="{6BCAECBB-15CE-4FAE-B888-C44DFAE9943F}" type="presParOf" srcId="{D46EE152-774F-4CA8-9116-98CB08AEFA88}" destId="{D1C58439-AB41-4D73-94D5-800644F6883C}" srcOrd="0" destOrd="0" presId="urn:microsoft.com/office/officeart/2008/layout/HorizontalMultiLevelHierarchy#4"/>
    <dgm:cxn modelId="{70A6AAAC-F572-4F89-82E0-332B83FF06F3}" type="presParOf" srcId="{D1C58439-AB41-4D73-94D5-800644F6883C}" destId="{9B9BF0AB-5901-4E79-B4D7-EC064A6E4281}" srcOrd="0" destOrd="0" presId="urn:microsoft.com/office/officeart/2008/layout/HorizontalMultiLevelHierarchy#4"/>
    <dgm:cxn modelId="{AEAE02D1-46F8-48DF-9B79-9B839F9A555F}" type="presParOf" srcId="{D1C58439-AB41-4D73-94D5-800644F6883C}" destId="{A6E13702-6C97-4911-A4E2-59EE8E68C431}" srcOrd="1" destOrd="0" presId="urn:microsoft.com/office/officeart/2008/layout/HorizontalMultiLevelHierarchy#4"/>
    <dgm:cxn modelId="{A84CFC63-BA6B-432D-9A5B-8A9F6B9428E8}" type="presParOf" srcId="{A6E13702-6C97-4911-A4E2-59EE8E68C431}" destId="{64B430B3-FF1B-406C-9FF2-27BA23788747}" srcOrd="0" destOrd="0" presId="urn:microsoft.com/office/officeart/2008/layout/HorizontalMultiLevelHierarchy#4"/>
    <dgm:cxn modelId="{F28ADDF1-FDC1-406E-88DC-BDDBECCB1FC8}" type="presParOf" srcId="{64B430B3-FF1B-406C-9FF2-27BA23788747}" destId="{C069D299-1B39-4BB1-9C27-833B58C46156}" srcOrd="0" destOrd="0" presId="urn:microsoft.com/office/officeart/2008/layout/HorizontalMultiLevelHierarchy#4"/>
    <dgm:cxn modelId="{166002CE-CF47-4A35-AA5C-52C640B501E4}" type="presParOf" srcId="{A6E13702-6C97-4911-A4E2-59EE8E68C431}" destId="{9C4BE19C-8DBD-46B6-9067-607184141480}" srcOrd="1" destOrd="0" presId="urn:microsoft.com/office/officeart/2008/layout/HorizontalMultiLevelHierarchy#4"/>
    <dgm:cxn modelId="{BCF55EE8-091B-458E-99C1-9155A08D9442}" type="presParOf" srcId="{9C4BE19C-8DBD-46B6-9067-607184141480}" destId="{CDA235D6-AC41-4ED3-AF28-D9CD9EDCBAED}" srcOrd="0" destOrd="0" presId="urn:microsoft.com/office/officeart/2008/layout/HorizontalMultiLevelHierarchy#4"/>
    <dgm:cxn modelId="{B523A66D-06AA-423A-978C-D2DB996A3C4A}" type="presParOf" srcId="{9C4BE19C-8DBD-46B6-9067-607184141480}" destId="{72E265FC-36E6-4BBF-AC05-214FD6415DAB}" srcOrd="1" destOrd="0" presId="urn:microsoft.com/office/officeart/2008/layout/HorizontalMultiLevelHierarchy#4"/>
    <dgm:cxn modelId="{564EBECF-00D1-4447-B154-9220B15BA8A7}" type="presParOf" srcId="{A6E13702-6C97-4911-A4E2-59EE8E68C431}" destId="{2F66960D-CF7A-443C-8CB9-E7DD0B261214}" srcOrd="2" destOrd="0" presId="urn:microsoft.com/office/officeart/2008/layout/HorizontalMultiLevelHierarchy#4"/>
    <dgm:cxn modelId="{50E7B7ED-7E65-4942-9697-8E6FCC7E2653}" type="presParOf" srcId="{2F66960D-CF7A-443C-8CB9-E7DD0B261214}" destId="{5BBFF12A-A69F-4078-A83D-A1EAB54C5269}" srcOrd="0" destOrd="0" presId="urn:microsoft.com/office/officeart/2008/layout/HorizontalMultiLevelHierarchy#4"/>
    <dgm:cxn modelId="{9F77EA23-424D-49DE-8575-498958C92E76}" type="presParOf" srcId="{A6E13702-6C97-4911-A4E2-59EE8E68C431}" destId="{C34060C1-0884-4F60-ADDF-610222CEEF01}" srcOrd="3" destOrd="0" presId="urn:microsoft.com/office/officeart/2008/layout/HorizontalMultiLevelHierarchy#4"/>
    <dgm:cxn modelId="{A94250D0-C504-44B7-97E7-BC1ED1123919}" type="presParOf" srcId="{C34060C1-0884-4F60-ADDF-610222CEEF01}" destId="{3540059A-19CD-4FBD-A598-B7A4BB9DA52D}" srcOrd="0" destOrd="0" presId="urn:microsoft.com/office/officeart/2008/layout/HorizontalMultiLevelHierarchy#4"/>
    <dgm:cxn modelId="{52BD62B9-EE36-4D36-B781-3CC6A59FD92F}" type="presParOf" srcId="{C34060C1-0884-4F60-ADDF-610222CEEF01}" destId="{5F2B1077-175E-4F04-9ED5-8097B74233FF}" srcOrd="1" destOrd="0" presId="urn:microsoft.com/office/officeart/2008/layout/HorizontalMultiLevelHierarchy#4"/>
    <dgm:cxn modelId="{40DD0D14-CB4F-48B2-A211-77FB41B4E844}" type="presParOf" srcId="{A6E13702-6C97-4911-A4E2-59EE8E68C431}" destId="{CED1A3A3-B184-469E-86AE-670623BA4E5D}" srcOrd="4" destOrd="0" presId="urn:microsoft.com/office/officeart/2008/layout/HorizontalMultiLevelHierarchy#4"/>
    <dgm:cxn modelId="{15C334DC-F114-418D-997D-A2D5ED5A5452}" type="presParOf" srcId="{CED1A3A3-B184-469E-86AE-670623BA4E5D}" destId="{925CFC76-454F-4CEF-ADE7-B0D5EBC96571}" srcOrd="0" destOrd="0" presId="urn:microsoft.com/office/officeart/2008/layout/HorizontalMultiLevelHierarchy#4"/>
    <dgm:cxn modelId="{7B21B307-4FAF-4F20-BBB6-F02F106DB5E0}" type="presParOf" srcId="{A6E13702-6C97-4911-A4E2-59EE8E68C431}" destId="{FE25D188-752C-49DB-8CF7-81DAD4AA116D}" srcOrd="5" destOrd="0" presId="urn:microsoft.com/office/officeart/2008/layout/HorizontalMultiLevelHierarchy#4"/>
    <dgm:cxn modelId="{F82A6BA3-46AD-479A-BAA4-99FF2FB4FB53}" type="presParOf" srcId="{FE25D188-752C-49DB-8CF7-81DAD4AA116D}" destId="{E8D2105A-5421-473B-835F-F6E08D9D2D9B}" srcOrd="0" destOrd="0" presId="urn:microsoft.com/office/officeart/2008/layout/HorizontalMultiLevelHierarchy#4"/>
    <dgm:cxn modelId="{60F4118E-8DF4-427C-B0E4-EABBA93F95F5}" type="presParOf" srcId="{FE25D188-752C-49DB-8CF7-81DAD4AA116D}" destId="{8A9817AD-1B7B-4DD1-A786-15A6E30FA3D8}" srcOrd="1" destOrd="0" presId="urn:microsoft.com/office/officeart/2008/layout/HorizontalMultiLevel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FECB5-FE87-4E6A-90F8-D170320ED17C}">
      <dsp:nvSpPr>
        <dsp:cNvPr id="0" name=""/>
        <dsp:cNvSpPr/>
      </dsp:nvSpPr>
      <dsp:spPr>
        <a:xfrm>
          <a:off x="2968481" y="2709227"/>
          <a:ext cx="489550" cy="2332080"/>
        </a:xfrm>
        <a:custGeom>
          <a:avLst/>
          <a:gdLst/>
          <a:ahLst/>
          <a:cxnLst/>
          <a:rect l="0" t="0" r="0" b="0"/>
          <a:pathLst>
            <a:path>
              <a:moveTo>
                <a:pt x="0" y="0"/>
              </a:moveTo>
              <a:lnTo>
                <a:pt x="244775" y="0"/>
              </a:lnTo>
              <a:lnTo>
                <a:pt x="244775" y="2332080"/>
              </a:lnTo>
              <a:lnTo>
                <a:pt x="489550" y="23320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153684" y="3815695"/>
        <a:ext cx="119145" cy="119145"/>
      </dsp:txXfrm>
    </dsp:sp>
    <dsp:sp modelId="{02044B35-604E-441E-8AC9-6BC24E639597}">
      <dsp:nvSpPr>
        <dsp:cNvPr id="0" name=""/>
        <dsp:cNvSpPr/>
      </dsp:nvSpPr>
      <dsp:spPr>
        <a:xfrm>
          <a:off x="2968481" y="2709227"/>
          <a:ext cx="489550" cy="1399248"/>
        </a:xfrm>
        <a:custGeom>
          <a:avLst/>
          <a:gdLst/>
          <a:ahLst/>
          <a:cxnLst/>
          <a:rect l="0" t="0" r="0" b="0"/>
          <a:pathLst>
            <a:path>
              <a:moveTo>
                <a:pt x="0" y="0"/>
              </a:moveTo>
              <a:lnTo>
                <a:pt x="244775" y="0"/>
              </a:lnTo>
              <a:lnTo>
                <a:pt x="244775" y="1399248"/>
              </a:lnTo>
              <a:lnTo>
                <a:pt x="489550" y="13992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76196" y="3371791"/>
        <a:ext cx="74120" cy="74120"/>
      </dsp:txXfrm>
    </dsp:sp>
    <dsp:sp modelId="{4FC2D867-9675-45A6-8BCD-E3C0C500F6EE}">
      <dsp:nvSpPr>
        <dsp:cNvPr id="0" name=""/>
        <dsp:cNvSpPr/>
      </dsp:nvSpPr>
      <dsp:spPr>
        <a:xfrm>
          <a:off x="2968481" y="2709227"/>
          <a:ext cx="489550" cy="466416"/>
        </a:xfrm>
        <a:custGeom>
          <a:avLst/>
          <a:gdLst/>
          <a:ahLst/>
          <a:cxnLst/>
          <a:rect l="0" t="0" r="0" b="0"/>
          <a:pathLst>
            <a:path>
              <a:moveTo>
                <a:pt x="0" y="0"/>
              </a:moveTo>
              <a:lnTo>
                <a:pt x="244775" y="0"/>
              </a:lnTo>
              <a:lnTo>
                <a:pt x="244775" y="466416"/>
              </a:lnTo>
              <a:lnTo>
                <a:pt x="489550" y="46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96352" y="2925531"/>
        <a:ext cx="33808" cy="33808"/>
      </dsp:txXfrm>
    </dsp:sp>
    <dsp:sp modelId="{CED1A3A3-B184-469E-86AE-670623BA4E5D}">
      <dsp:nvSpPr>
        <dsp:cNvPr id="0" name=""/>
        <dsp:cNvSpPr/>
      </dsp:nvSpPr>
      <dsp:spPr>
        <a:xfrm>
          <a:off x="2968481" y="2242811"/>
          <a:ext cx="489550" cy="466416"/>
        </a:xfrm>
        <a:custGeom>
          <a:avLst/>
          <a:gdLst/>
          <a:ahLst/>
          <a:cxnLst/>
          <a:rect l="0" t="0" r="0" b="0"/>
          <a:pathLst>
            <a:path>
              <a:moveTo>
                <a:pt x="0" y="466416"/>
              </a:moveTo>
              <a:lnTo>
                <a:pt x="244775" y="466416"/>
              </a:lnTo>
              <a:lnTo>
                <a:pt x="244775" y="0"/>
              </a:lnTo>
              <a:lnTo>
                <a:pt x="4895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96352" y="2459115"/>
        <a:ext cx="33808" cy="33808"/>
      </dsp:txXfrm>
    </dsp:sp>
    <dsp:sp modelId="{2F66960D-CF7A-443C-8CB9-E7DD0B261214}">
      <dsp:nvSpPr>
        <dsp:cNvPr id="0" name=""/>
        <dsp:cNvSpPr/>
      </dsp:nvSpPr>
      <dsp:spPr>
        <a:xfrm>
          <a:off x="2968481" y="1309978"/>
          <a:ext cx="489550" cy="1399248"/>
        </a:xfrm>
        <a:custGeom>
          <a:avLst/>
          <a:gdLst/>
          <a:ahLst/>
          <a:cxnLst/>
          <a:rect l="0" t="0" r="0" b="0"/>
          <a:pathLst>
            <a:path>
              <a:moveTo>
                <a:pt x="0" y="1399248"/>
              </a:moveTo>
              <a:lnTo>
                <a:pt x="244775" y="1399248"/>
              </a:lnTo>
              <a:lnTo>
                <a:pt x="244775" y="0"/>
              </a:lnTo>
              <a:lnTo>
                <a:pt x="4895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76196" y="1972542"/>
        <a:ext cx="74120" cy="74120"/>
      </dsp:txXfrm>
    </dsp:sp>
    <dsp:sp modelId="{64B430B3-FF1B-406C-9FF2-27BA23788747}">
      <dsp:nvSpPr>
        <dsp:cNvPr id="0" name=""/>
        <dsp:cNvSpPr/>
      </dsp:nvSpPr>
      <dsp:spPr>
        <a:xfrm>
          <a:off x="2968481" y="377146"/>
          <a:ext cx="489550" cy="2332080"/>
        </a:xfrm>
        <a:custGeom>
          <a:avLst/>
          <a:gdLst/>
          <a:ahLst/>
          <a:cxnLst/>
          <a:rect l="0" t="0" r="0" b="0"/>
          <a:pathLst>
            <a:path>
              <a:moveTo>
                <a:pt x="0" y="2332080"/>
              </a:moveTo>
              <a:lnTo>
                <a:pt x="244775" y="2332080"/>
              </a:lnTo>
              <a:lnTo>
                <a:pt x="244775" y="0"/>
              </a:lnTo>
              <a:lnTo>
                <a:pt x="4895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153684" y="1483614"/>
        <a:ext cx="119145" cy="119145"/>
      </dsp:txXfrm>
    </dsp:sp>
    <dsp:sp modelId="{9B9BF0AB-5901-4E79-B4D7-EC064A6E4281}">
      <dsp:nvSpPr>
        <dsp:cNvPr id="0" name=""/>
        <dsp:cNvSpPr/>
      </dsp:nvSpPr>
      <dsp:spPr>
        <a:xfrm rot="16200000">
          <a:off x="631491" y="2336094"/>
          <a:ext cx="3927715"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100000"/>
            </a:lnSpc>
            <a:spcBef>
              <a:spcPct val="0"/>
            </a:spcBef>
            <a:spcAft>
              <a:spcPct val="35000"/>
            </a:spcAft>
            <a:buNone/>
          </a:pPr>
          <a:r>
            <a:rPr lang="zh-CN" altLang="en-US" sz="800" kern="1200">
              <a:solidFill>
                <a:srgbClr val="4F80BD"/>
              </a:solidFill>
              <a:latin typeface="微软雅黑" panose="020B0503020204020204" pitchFamily="34" charset="-122"/>
              <a:ea typeface="微软雅黑" panose="020B0503020204020204" pitchFamily="34" charset="-122"/>
            </a:rPr>
            <a:t>对比分析</a:t>
          </a:r>
        </a:p>
      </dsp:txBody>
      <dsp:txXfrm>
        <a:off x="631491" y="2336094"/>
        <a:ext cx="3927715" cy="746265"/>
      </dsp:txXfrm>
    </dsp:sp>
    <dsp:sp modelId="{CDA235D6-AC41-4ED3-AF28-D9CD9EDCBAED}">
      <dsp:nvSpPr>
        <dsp:cNvPr id="0" name=""/>
        <dsp:cNvSpPr/>
      </dsp:nvSpPr>
      <dsp:spPr>
        <a:xfrm>
          <a:off x="3458032" y="4013"/>
          <a:ext cx="2447752"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pitchFamily="34" charset="-122"/>
              <a:ea typeface="微软雅黑" panose="020B0503020204020204" pitchFamily="34" charset="-122"/>
            </a:rPr>
            <a:t>预警分析</a:t>
          </a:r>
        </a:p>
      </dsp:txBody>
      <dsp:txXfrm>
        <a:off x="3458032" y="4013"/>
        <a:ext cx="2447752" cy="746265"/>
      </dsp:txXfrm>
    </dsp:sp>
    <dsp:sp modelId="{3540059A-19CD-4FBD-A598-B7A4BB9DA52D}">
      <dsp:nvSpPr>
        <dsp:cNvPr id="0" name=""/>
        <dsp:cNvSpPr/>
      </dsp:nvSpPr>
      <dsp:spPr>
        <a:xfrm>
          <a:off x="3458032" y="936845"/>
          <a:ext cx="2447752"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pitchFamily="34" charset="-122"/>
              <a:ea typeface="微软雅黑" panose="020B0503020204020204" pitchFamily="34" charset="-122"/>
            </a:rPr>
            <a:t>进度分析</a:t>
          </a:r>
        </a:p>
      </dsp:txBody>
      <dsp:txXfrm>
        <a:off x="3458032" y="936845"/>
        <a:ext cx="2447752" cy="746265"/>
      </dsp:txXfrm>
    </dsp:sp>
    <dsp:sp modelId="{E8D2105A-5421-473B-835F-F6E08D9D2D9B}">
      <dsp:nvSpPr>
        <dsp:cNvPr id="0" name=""/>
        <dsp:cNvSpPr/>
      </dsp:nvSpPr>
      <dsp:spPr>
        <a:xfrm>
          <a:off x="3458032" y="1869678"/>
          <a:ext cx="2447752"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pitchFamily="34" charset="-122"/>
              <a:ea typeface="微软雅黑" panose="020B0503020204020204" pitchFamily="34" charset="-122"/>
            </a:rPr>
            <a:t>差异分析</a:t>
          </a:r>
        </a:p>
      </dsp:txBody>
      <dsp:txXfrm>
        <a:off x="3458032" y="1869678"/>
        <a:ext cx="2447752" cy="746265"/>
      </dsp:txXfrm>
    </dsp:sp>
    <dsp:sp modelId="{50E5E6B1-CBBF-4B9E-9F16-29DB9FF19611}">
      <dsp:nvSpPr>
        <dsp:cNvPr id="0" name=""/>
        <dsp:cNvSpPr/>
      </dsp:nvSpPr>
      <dsp:spPr>
        <a:xfrm>
          <a:off x="3458032" y="2802510"/>
          <a:ext cx="2447752"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sz="2000" kern="1200">
              <a:latin typeface="微软雅黑" panose="020B0503020204020204" pitchFamily="34" charset="-122"/>
              <a:ea typeface="微软雅黑" panose="020B0503020204020204" pitchFamily="34" charset="-122"/>
            </a:rPr>
            <a:t>纵向对比</a:t>
          </a:r>
        </a:p>
        <a:p>
          <a:pPr marL="0" lvl="0" indent="0" algn="ctr" defTabSz="889000">
            <a:lnSpc>
              <a:spcPct val="90000"/>
            </a:lnSpc>
            <a:spcBef>
              <a:spcPct val="0"/>
            </a:spcBef>
            <a:spcAft>
              <a:spcPct val="35000"/>
            </a:spcAft>
            <a:buNone/>
          </a:pPr>
          <a:r>
            <a:rPr lang="zh-CN" sz="1400" kern="1200">
              <a:latin typeface="微软雅黑" panose="020B0503020204020204" pitchFamily="34" charset="-122"/>
              <a:ea typeface="微软雅黑" panose="020B0503020204020204" pitchFamily="34" charset="-122"/>
            </a:rPr>
            <a:t>（时间序列的趋势分析）</a:t>
          </a:r>
        </a:p>
      </dsp:txBody>
      <dsp:txXfrm>
        <a:off x="3458032" y="2802510"/>
        <a:ext cx="2447752" cy="746265"/>
      </dsp:txXfrm>
    </dsp:sp>
    <dsp:sp modelId="{781382CE-1E01-4170-8240-E5833BF135BD}">
      <dsp:nvSpPr>
        <dsp:cNvPr id="0" name=""/>
        <dsp:cNvSpPr/>
      </dsp:nvSpPr>
      <dsp:spPr>
        <a:xfrm>
          <a:off x="3458032" y="3735343"/>
          <a:ext cx="2447752"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sz="2000" kern="1200">
              <a:latin typeface="微软雅黑" panose="020B0503020204020204" pitchFamily="34" charset="-122"/>
              <a:ea typeface="微软雅黑" panose="020B0503020204020204" pitchFamily="34" charset="-122"/>
            </a:rPr>
            <a:t>横向对比</a:t>
          </a:r>
        </a:p>
      </dsp:txBody>
      <dsp:txXfrm>
        <a:off x="3458032" y="3735343"/>
        <a:ext cx="2447752" cy="746265"/>
      </dsp:txXfrm>
    </dsp:sp>
    <dsp:sp modelId="{92C82394-1B91-43F3-9724-CB24B9AE1CB6}">
      <dsp:nvSpPr>
        <dsp:cNvPr id="0" name=""/>
        <dsp:cNvSpPr/>
      </dsp:nvSpPr>
      <dsp:spPr>
        <a:xfrm>
          <a:off x="3458032" y="4668175"/>
          <a:ext cx="2447752" cy="7462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sz="2000" kern="1200">
              <a:latin typeface="微软雅黑" panose="020B0503020204020204" pitchFamily="34" charset="-122"/>
              <a:ea typeface="微软雅黑" panose="020B0503020204020204" pitchFamily="34" charset="-122"/>
            </a:rPr>
            <a:t>各种对比</a:t>
          </a:r>
        </a:p>
      </dsp:txBody>
      <dsp:txXfrm>
        <a:off x="3458032" y="4668175"/>
        <a:ext cx="2447752" cy="746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6960D-CF7A-443C-8CB9-E7DD0B261214}">
      <dsp:nvSpPr>
        <dsp:cNvPr id="0" name=""/>
        <dsp:cNvSpPr/>
      </dsp:nvSpPr>
      <dsp:spPr>
        <a:xfrm>
          <a:off x="2552684" y="2709227"/>
          <a:ext cx="675356" cy="643441"/>
        </a:xfrm>
        <a:custGeom>
          <a:avLst/>
          <a:gdLst/>
          <a:ahLst/>
          <a:cxnLst/>
          <a:rect l="0" t="0" r="0" b="0"/>
          <a:pathLst>
            <a:path>
              <a:moveTo>
                <a:pt x="0" y="0"/>
              </a:moveTo>
              <a:lnTo>
                <a:pt x="337678" y="0"/>
              </a:lnTo>
              <a:lnTo>
                <a:pt x="337678" y="643441"/>
              </a:lnTo>
              <a:lnTo>
                <a:pt x="675356" y="6434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67042" y="3007628"/>
        <a:ext cx="46640" cy="46640"/>
      </dsp:txXfrm>
    </dsp:sp>
    <dsp:sp modelId="{64B430B3-FF1B-406C-9FF2-27BA23788747}">
      <dsp:nvSpPr>
        <dsp:cNvPr id="0" name=""/>
        <dsp:cNvSpPr/>
      </dsp:nvSpPr>
      <dsp:spPr>
        <a:xfrm>
          <a:off x="2552684" y="2065785"/>
          <a:ext cx="675356" cy="643441"/>
        </a:xfrm>
        <a:custGeom>
          <a:avLst/>
          <a:gdLst/>
          <a:ahLst/>
          <a:cxnLst/>
          <a:rect l="0" t="0" r="0" b="0"/>
          <a:pathLst>
            <a:path>
              <a:moveTo>
                <a:pt x="0" y="643441"/>
              </a:moveTo>
              <a:lnTo>
                <a:pt x="337678" y="643441"/>
              </a:lnTo>
              <a:lnTo>
                <a:pt x="337678" y="0"/>
              </a:lnTo>
              <a:lnTo>
                <a:pt x="6753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67042" y="2364186"/>
        <a:ext cx="46640" cy="46640"/>
      </dsp:txXfrm>
    </dsp:sp>
    <dsp:sp modelId="{9B9BF0AB-5901-4E79-B4D7-EC064A6E4281}">
      <dsp:nvSpPr>
        <dsp:cNvPr id="0" name=""/>
        <dsp:cNvSpPr/>
      </dsp:nvSpPr>
      <dsp:spPr>
        <a:xfrm rot="16200000">
          <a:off x="-671296" y="2194474"/>
          <a:ext cx="5418455"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100000"/>
            </a:lnSpc>
            <a:spcBef>
              <a:spcPct val="0"/>
            </a:spcBef>
            <a:spcAft>
              <a:spcPct val="35000"/>
            </a:spcAft>
            <a:buNone/>
          </a:pPr>
          <a:r>
            <a:rPr lang="zh-CN" altLang="en-US" sz="800" kern="1200">
              <a:solidFill>
                <a:srgbClr val="4F80BD"/>
              </a:solidFill>
              <a:latin typeface="微软雅黑" panose="020B0503020204020204" pitchFamily="34" charset="-122"/>
              <a:ea typeface="微软雅黑" panose="020B0503020204020204" pitchFamily="34" charset="-122"/>
            </a:rPr>
            <a:t>结构分析</a:t>
          </a:r>
        </a:p>
      </dsp:txBody>
      <dsp:txXfrm>
        <a:off x="-671296" y="2194474"/>
        <a:ext cx="5418455" cy="1029506"/>
      </dsp:txXfrm>
    </dsp:sp>
    <dsp:sp modelId="{CDA235D6-AC41-4ED3-AF28-D9CD9EDCBAED}">
      <dsp:nvSpPr>
        <dsp:cNvPr id="0" name=""/>
        <dsp:cNvSpPr/>
      </dsp:nvSpPr>
      <dsp:spPr>
        <a:xfrm>
          <a:off x="3228040" y="1551032"/>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100000"/>
            </a:lnSpc>
            <a:spcBef>
              <a:spcPct val="0"/>
            </a:spcBef>
            <a:spcAft>
              <a:spcPct val="35000"/>
            </a:spcAft>
            <a:buNone/>
          </a:pPr>
          <a:r>
            <a:rPr lang="zh-CN" altLang="en-US" sz="2600" kern="1200">
              <a:latin typeface="微软雅黑" panose="020B0503020204020204" pitchFamily="34" charset="-122"/>
              <a:ea typeface="微软雅黑" panose="020B0503020204020204" pitchFamily="34" charset="-122"/>
            </a:rPr>
            <a:t>构成分析</a:t>
          </a:r>
        </a:p>
      </dsp:txBody>
      <dsp:txXfrm>
        <a:off x="3228040" y="1551032"/>
        <a:ext cx="3376781" cy="1029506"/>
      </dsp:txXfrm>
    </dsp:sp>
    <dsp:sp modelId="{3540059A-19CD-4FBD-A598-B7A4BB9DA52D}">
      <dsp:nvSpPr>
        <dsp:cNvPr id="0" name=""/>
        <dsp:cNvSpPr/>
      </dsp:nvSpPr>
      <dsp:spPr>
        <a:xfrm>
          <a:off x="3228040" y="2837915"/>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100000"/>
            </a:lnSpc>
            <a:spcBef>
              <a:spcPct val="0"/>
            </a:spcBef>
            <a:spcAft>
              <a:spcPct val="35000"/>
            </a:spcAft>
            <a:buNone/>
          </a:pPr>
          <a:r>
            <a:rPr lang="zh-CN" altLang="en-US" sz="2600" kern="1200">
              <a:latin typeface="微软雅黑" panose="020B0503020204020204" pitchFamily="34" charset="-122"/>
              <a:ea typeface="微软雅黑" panose="020B0503020204020204" pitchFamily="34" charset="-122"/>
            </a:rPr>
            <a:t>杜邦分析</a:t>
          </a:r>
        </a:p>
      </dsp:txBody>
      <dsp:txXfrm>
        <a:off x="3228040" y="2837915"/>
        <a:ext cx="3376781" cy="10295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28E5B-F3AC-4C0B-A63F-3386099275A5}">
      <dsp:nvSpPr>
        <dsp:cNvPr id="0" name=""/>
        <dsp:cNvSpPr/>
      </dsp:nvSpPr>
      <dsp:spPr>
        <a:xfrm>
          <a:off x="2552684" y="2709227"/>
          <a:ext cx="675356" cy="1930324"/>
        </a:xfrm>
        <a:custGeom>
          <a:avLst/>
          <a:gdLst/>
          <a:ahLst/>
          <a:cxnLst/>
          <a:rect l="0" t="0" r="0" b="0"/>
          <a:pathLst>
            <a:path>
              <a:moveTo>
                <a:pt x="0" y="0"/>
              </a:moveTo>
              <a:lnTo>
                <a:pt x="337678" y="0"/>
              </a:lnTo>
              <a:lnTo>
                <a:pt x="337678" y="1930324"/>
              </a:lnTo>
              <a:lnTo>
                <a:pt x="675356" y="19303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2839236" y="3623263"/>
        <a:ext cx="102252" cy="102252"/>
      </dsp:txXfrm>
    </dsp:sp>
    <dsp:sp modelId="{CED1A3A3-B184-469E-86AE-670623BA4E5D}">
      <dsp:nvSpPr>
        <dsp:cNvPr id="0" name=""/>
        <dsp:cNvSpPr/>
      </dsp:nvSpPr>
      <dsp:spPr>
        <a:xfrm>
          <a:off x="2552684" y="2709227"/>
          <a:ext cx="675356" cy="643441"/>
        </a:xfrm>
        <a:custGeom>
          <a:avLst/>
          <a:gdLst/>
          <a:ahLst/>
          <a:cxnLst/>
          <a:rect l="0" t="0" r="0" b="0"/>
          <a:pathLst>
            <a:path>
              <a:moveTo>
                <a:pt x="0" y="0"/>
              </a:moveTo>
              <a:lnTo>
                <a:pt x="337678" y="0"/>
              </a:lnTo>
              <a:lnTo>
                <a:pt x="337678" y="643441"/>
              </a:lnTo>
              <a:lnTo>
                <a:pt x="675356" y="6434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67042" y="3007628"/>
        <a:ext cx="46640" cy="46640"/>
      </dsp:txXfrm>
    </dsp:sp>
    <dsp:sp modelId="{2F66960D-CF7A-443C-8CB9-E7DD0B261214}">
      <dsp:nvSpPr>
        <dsp:cNvPr id="0" name=""/>
        <dsp:cNvSpPr/>
      </dsp:nvSpPr>
      <dsp:spPr>
        <a:xfrm>
          <a:off x="2552684" y="2065785"/>
          <a:ext cx="675356" cy="643441"/>
        </a:xfrm>
        <a:custGeom>
          <a:avLst/>
          <a:gdLst/>
          <a:ahLst/>
          <a:cxnLst/>
          <a:rect l="0" t="0" r="0" b="0"/>
          <a:pathLst>
            <a:path>
              <a:moveTo>
                <a:pt x="0" y="643441"/>
              </a:moveTo>
              <a:lnTo>
                <a:pt x="337678" y="643441"/>
              </a:lnTo>
              <a:lnTo>
                <a:pt x="337678" y="0"/>
              </a:lnTo>
              <a:lnTo>
                <a:pt x="6753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67042" y="2364186"/>
        <a:ext cx="46640" cy="46640"/>
      </dsp:txXfrm>
    </dsp:sp>
    <dsp:sp modelId="{64B430B3-FF1B-406C-9FF2-27BA23788747}">
      <dsp:nvSpPr>
        <dsp:cNvPr id="0" name=""/>
        <dsp:cNvSpPr/>
      </dsp:nvSpPr>
      <dsp:spPr>
        <a:xfrm>
          <a:off x="2552684" y="778902"/>
          <a:ext cx="675356" cy="1930324"/>
        </a:xfrm>
        <a:custGeom>
          <a:avLst/>
          <a:gdLst/>
          <a:ahLst/>
          <a:cxnLst/>
          <a:rect l="0" t="0" r="0" b="0"/>
          <a:pathLst>
            <a:path>
              <a:moveTo>
                <a:pt x="0" y="1930324"/>
              </a:moveTo>
              <a:lnTo>
                <a:pt x="337678" y="1930324"/>
              </a:lnTo>
              <a:lnTo>
                <a:pt x="337678" y="0"/>
              </a:lnTo>
              <a:lnTo>
                <a:pt x="6753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2839236" y="1692938"/>
        <a:ext cx="102252" cy="102252"/>
      </dsp:txXfrm>
    </dsp:sp>
    <dsp:sp modelId="{9B9BF0AB-5901-4E79-B4D7-EC064A6E4281}">
      <dsp:nvSpPr>
        <dsp:cNvPr id="0" name=""/>
        <dsp:cNvSpPr/>
      </dsp:nvSpPr>
      <dsp:spPr>
        <a:xfrm rot="16200000">
          <a:off x="-671296" y="2194474"/>
          <a:ext cx="5418455"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100000"/>
            </a:lnSpc>
            <a:spcBef>
              <a:spcPct val="0"/>
            </a:spcBef>
            <a:spcAft>
              <a:spcPct val="35000"/>
            </a:spcAft>
            <a:buNone/>
          </a:pPr>
          <a:r>
            <a:rPr lang="zh-CN" altLang="en-US" sz="800" kern="1200">
              <a:solidFill>
                <a:srgbClr val="4F80BD"/>
              </a:solidFill>
              <a:latin typeface="微软雅黑" panose="020B0503020204020204" pitchFamily="34" charset="-122"/>
              <a:ea typeface="微软雅黑" panose="020B0503020204020204" pitchFamily="34" charset="-122"/>
            </a:rPr>
            <a:t>透视分析</a:t>
          </a:r>
        </a:p>
      </dsp:txBody>
      <dsp:txXfrm>
        <a:off x="-671296" y="2194474"/>
        <a:ext cx="5418455" cy="1029506"/>
      </dsp:txXfrm>
    </dsp:sp>
    <dsp:sp modelId="{CDA235D6-AC41-4ED3-AF28-D9CD9EDCBAED}">
      <dsp:nvSpPr>
        <dsp:cNvPr id="0" name=""/>
        <dsp:cNvSpPr/>
      </dsp:nvSpPr>
      <dsp:spPr>
        <a:xfrm>
          <a:off x="3228040" y="264149"/>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透视图表分析</a:t>
          </a:r>
        </a:p>
      </dsp:txBody>
      <dsp:txXfrm>
        <a:off x="3228040" y="264149"/>
        <a:ext cx="3376781" cy="1029506"/>
      </dsp:txXfrm>
    </dsp:sp>
    <dsp:sp modelId="{3540059A-19CD-4FBD-A598-B7A4BB9DA52D}">
      <dsp:nvSpPr>
        <dsp:cNvPr id="0" name=""/>
        <dsp:cNvSpPr/>
      </dsp:nvSpPr>
      <dsp:spPr>
        <a:xfrm>
          <a:off x="3228040" y="1551032"/>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不同维度筛选</a:t>
          </a:r>
        </a:p>
      </dsp:txBody>
      <dsp:txXfrm>
        <a:off x="3228040" y="1551032"/>
        <a:ext cx="3376781" cy="1029506"/>
      </dsp:txXfrm>
    </dsp:sp>
    <dsp:sp modelId="{E8D2105A-5421-473B-835F-F6E08D9D2D9B}">
      <dsp:nvSpPr>
        <dsp:cNvPr id="0" name=""/>
        <dsp:cNvSpPr/>
      </dsp:nvSpPr>
      <dsp:spPr>
        <a:xfrm>
          <a:off x="3228040" y="2837915"/>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上卷、下钻分析</a:t>
          </a:r>
        </a:p>
      </dsp:txBody>
      <dsp:txXfrm>
        <a:off x="3228040" y="2837915"/>
        <a:ext cx="3376781" cy="1029506"/>
      </dsp:txXfrm>
    </dsp:sp>
    <dsp:sp modelId="{58D03C09-F9B9-4285-94D4-787489EDA714}">
      <dsp:nvSpPr>
        <dsp:cNvPr id="0" name=""/>
        <dsp:cNvSpPr/>
      </dsp:nvSpPr>
      <dsp:spPr>
        <a:xfrm>
          <a:off x="3228040" y="4124798"/>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sz="2400" kern="1200">
              <a:latin typeface="微软雅黑" panose="020B0503020204020204" pitchFamily="34" charset="-122"/>
              <a:ea typeface="微软雅黑" panose="020B0503020204020204" pitchFamily="34" charset="-122"/>
            </a:rPr>
            <a:t>不同汇总规则分析</a:t>
          </a:r>
        </a:p>
      </dsp:txBody>
      <dsp:txXfrm>
        <a:off x="3228040" y="4124798"/>
        <a:ext cx="3376781" cy="1029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1A3A3-B184-469E-86AE-670623BA4E5D}">
      <dsp:nvSpPr>
        <dsp:cNvPr id="0" name=""/>
        <dsp:cNvSpPr/>
      </dsp:nvSpPr>
      <dsp:spPr>
        <a:xfrm>
          <a:off x="2552684" y="2709227"/>
          <a:ext cx="675356" cy="1286883"/>
        </a:xfrm>
        <a:custGeom>
          <a:avLst/>
          <a:gdLst/>
          <a:ahLst/>
          <a:cxnLst/>
          <a:rect l="0" t="0" r="0" b="0"/>
          <a:pathLst>
            <a:path>
              <a:moveTo>
                <a:pt x="0" y="0"/>
              </a:moveTo>
              <a:lnTo>
                <a:pt x="337678" y="0"/>
              </a:lnTo>
              <a:lnTo>
                <a:pt x="337678" y="1286883"/>
              </a:lnTo>
              <a:lnTo>
                <a:pt x="675356" y="12868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54029" y="3316335"/>
        <a:ext cx="72666" cy="72666"/>
      </dsp:txXfrm>
    </dsp:sp>
    <dsp:sp modelId="{2F66960D-CF7A-443C-8CB9-E7DD0B261214}">
      <dsp:nvSpPr>
        <dsp:cNvPr id="0" name=""/>
        <dsp:cNvSpPr/>
      </dsp:nvSpPr>
      <dsp:spPr>
        <a:xfrm>
          <a:off x="2552684" y="2663507"/>
          <a:ext cx="675356" cy="91440"/>
        </a:xfrm>
        <a:custGeom>
          <a:avLst/>
          <a:gdLst/>
          <a:ahLst/>
          <a:cxnLst/>
          <a:rect l="0" t="0" r="0" b="0"/>
          <a:pathLst>
            <a:path>
              <a:moveTo>
                <a:pt x="0" y="45720"/>
              </a:moveTo>
              <a:lnTo>
                <a:pt x="675356"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73478" y="2692343"/>
        <a:ext cx="33767" cy="33767"/>
      </dsp:txXfrm>
    </dsp:sp>
    <dsp:sp modelId="{64B430B3-FF1B-406C-9FF2-27BA23788747}">
      <dsp:nvSpPr>
        <dsp:cNvPr id="0" name=""/>
        <dsp:cNvSpPr/>
      </dsp:nvSpPr>
      <dsp:spPr>
        <a:xfrm>
          <a:off x="2552684" y="1422344"/>
          <a:ext cx="675356" cy="1286883"/>
        </a:xfrm>
        <a:custGeom>
          <a:avLst/>
          <a:gdLst/>
          <a:ahLst/>
          <a:cxnLst/>
          <a:rect l="0" t="0" r="0" b="0"/>
          <a:pathLst>
            <a:path>
              <a:moveTo>
                <a:pt x="0" y="1286883"/>
              </a:moveTo>
              <a:lnTo>
                <a:pt x="337678" y="1286883"/>
              </a:lnTo>
              <a:lnTo>
                <a:pt x="337678" y="0"/>
              </a:lnTo>
              <a:lnTo>
                <a:pt x="6753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54029" y="2029452"/>
        <a:ext cx="72666" cy="72666"/>
      </dsp:txXfrm>
    </dsp:sp>
    <dsp:sp modelId="{9B9BF0AB-5901-4E79-B4D7-EC064A6E4281}">
      <dsp:nvSpPr>
        <dsp:cNvPr id="0" name=""/>
        <dsp:cNvSpPr/>
      </dsp:nvSpPr>
      <dsp:spPr>
        <a:xfrm rot="16200000">
          <a:off x="-671296" y="2194474"/>
          <a:ext cx="5418455"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100000"/>
            </a:lnSpc>
            <a:spcBef>
              <a:spcPct val="0"/>
            </a:spcBef>
            <a:spcAft>
              <a:spcPct val="35000"/>
            </a:spcAft>
            <a:buNone/>
          </a:pPr>
          <a:r>
            <a:rPr lang="zh-CN" altLang="en-US" sz="800" kern="1200">
              <a:solidFill>
                <a:srgbClr val="4F80BD"/>
              </a:solidFill>
            </a:rPr>
            <a:t>其它分析方法</a:t>
          </a:r>
        </a:p>
      </dsp:txBody>
      <dsp:txXfrm>
        <a:off x="-671296" y="2194474"/>
        <a:ext cx="5418455" cy="1029506"/>
      </dsp:txXfrm>
    </dsp:sp>
    <dsp:sp modelId="{CDA235D6-AC41-4ED3-AF28-D9CD9EDCBAED}">
      <dsp:nvSpPr>
        <dsp:cNvPr id="0" name=""/>
        <dsp:cNvSpPr/>
      </dsp:nvSpPr>
      <dsp:spPr>
        <a:xfrm>
          <a:off x="3228040" y="907591"/>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变化分析</a:t>
          </a:r>
        </a:p>
      </dsp:txBody>
      <dsp:txXfrm>
        <a:off x="3228040" y="907591"/>
        <a:ext cx="3376781" cy="1029506"/>
      </dsp:txXfrm>
    </dsp:sp>
    <dsp:sp modelId="{3540059A-19CD-4FBD-A598-B7A4BB9DA52D}">
      <dsp:nvSpPr>
        <dsp:cNvPr id="0" name=""/>
        <dsp:cNvSpPr/>
      </dsp:nvSpPr>
      <dsp:spPr>
        <a:xfrm>
          <a:off x="3228040" y="2194474"/>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分组分析</a:t>
          </a:r>
        </a:p>
      </dsp:txBody>
      <dsp:txXfrm>
        <a:off x="3228040" y="2194474"/>
        <a:ext cx="3376781" cy="1029506"/>
      </dsp:txXfrm>
    </dsp:sp>
    <dsp:sp modelId="{E8D2105A-5421-473B-835F-F6E08D9D2D9B}">
      <dsp:nvSpPr>
        <dsp:cNvPr id="0" name=""/>
        <dsp:cNvSpPr/>
      </dsp:nvSpPr>
      <dsp:spPr>
        <a:xfrm>
          <a:off x="3228040" y="3481357"/>
          <a:ext cx="3376781" cy="10295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增维分析</a:t>
          </a:r>
        </a:p>
      </dsp:txBody>
      <dsp:txXfrm>
        <a:off x="3228040" y="3481357"/>
        <a:ext cx="3376781" cy="102950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3">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4">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defTabSz="1403985" eaLnBrk="1" fontAlgn="auto" hangingPunct="1">
              <a:spcBef>
                <a:spcPts val="0"/>
              </a:spcBef>
              <a:spcAft>
                <a:spcPts val="0"/>
              </a:spcAft>
              <a:defRPr sz="13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wrap="square" lIns="99048" tIns="49524" rIns="99048" bIns="49524" numCol="1" anchor="t" anchorCtr="0" compatLnSpc="1"/>
          <a:lstStyle>
            <a:lvl1pPr algn="r" eaLnBrk="1" hangingPunct="1">
              <a:defRPr sz="1300"/>
            </a:lvl1pPr>
          </a:lstStyle>
          <a:p>
            <a:pPr>
              <a:defRPr/>
            </a:pPr>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defTabSz="1403985" eaLnBrk="1" fontAlgn="auto" hangingPunct="1">
              <a:spcBef>
                <a:spcPts val="0"/>
              </a:spcBef>
              <a:spcAft>
                <a:spcPts val="0"/>
              </a:spcAft>
              <a:defRPr sz="1300">
                <a:latin typeface="+mn-lt"/>
                <a:ea typeface="+mn-ea"/>
                <a:cs typeface="+mn-cs"/>
              </a:defRPr>
            </a:lvl1pPr>
          </a:lstStyle>
          <a:p>
            <a:pPr>
              <a:defRPr/>
            </a:pPr>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wrap="square" lIns="99048" tIns="49524" rIns="99048" bIns="49524" numCol="1" anchor="b" anchorCtr="0" compatLnSpc="1"/>
          <a:lstStyle>
            <a:lvl1pPr algn="r" eaLnBrk="1" hangingPunct="1">
              <a:defRPr sz="1300"/>
            </a:lvl1pPr>
          </a:lstStyle>
          <a:p>
            <a:fld id="{3133BF9E-62B7-428D-95F6-3C44CDA13079}"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defTabSz="1403985" eaLnBrk="1" fontAlgn="auto" hangingPunct="1">
              <a:spcBef>
                <a:spcPts val="0"/>
              </a:spcBef>
              <a:spcAft>
                <a:spcPts val="0"/>
              </a:spcAft>
              <a:defRPr sz="13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wrap="square" lIns="99048" tIns="49524" rIns="99048" bIns="49524" numCol="1" anchor="t" anchorCtr="0" compatLnSpc="1"/>
          <a:lstStyle>
            <a:lvl1pPr algn="r" eaLnBrk="1" hangingPunct="1">
              <a:defRPr sz="1300"/>
            </a:lvl1pPr>
          </a:lstStyle>
          <a:p>
            <a:pPr>
              <a:defRPr/>
            </a:pPr>
            <a:endParaRPr lang="zh-CN" altLang="en-US"/>
          </a:p>
        </p:txBody>
      </p:sp>
      <p:sp>
        <p:nvSpPr>
          <p:cNvPr id="4" name="幻灯片图像占位符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930" y="4861441"/>
            <a:ext cx="5679440" cy="4605576"/>
          </a:xfrm>
          <a:prstGeom prst="rect">
            <a:avLst/>
          </a:prstGeom>
        </p:spPr>
        <p:txBody>
          <a:bodyPr vert="horz" wrap="square" lIns="99048" tIns="49524" rIns="99048" bIns="49524" numCol="1" anchor="t" anchorCtr="0" compatLnSpc="1">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defTabSz="1403985" eaLnBrk="1" fontAlgn="auto" hangingPunct="1">
              <a:spcBef>
                <a:spcPts val="0"/>
              </a:spcBef>
              <a:spcAft>
                <a:spcPts val="0"/>
              </a:spcAft>
              <a:defRPr sz="13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lstStyle>
            <a:lvl1pPr algn="r" eaLnBrk="1" hangingPunct="1">
              <a:defRPr sz="1300"/>
            </a:lvl1pPr>
          </a:lstStyle>
          <a:p>
            <a:fld id="{E563ECB7-20E3-44FE-9CD7-280F831106A7}"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defRPr/>
            </a:pPr>
            <a:endParaRPr lang="en-US" altLang="zh-CN" dirty="0">
              <a:latin typeface="微软雅黑" panose="020B0503020204020204" pitchFamily="34" charset="-122"/>
              <a:ea typeface="微软雅黑" panose="020B0503020204020204" pitchFamily="34" charset="-122"/>
            </a:endParaRPr>
          </a:p>
          <a:p>
            <a:pPr defTabSz="990600">
              <a:defRPr/>
            </a:pPr>
            <a:endParaRPr lang="en-US" altLang="zh-CN" dirty="0">
              <a:latin typeface="微软雅黑" panose="020B0503020204020204" pitchFamily="34" charset="-122"/>
              <a:ea typeface="微软雅黑" panose="020B0503020204020204" pitchFamily="34" charset="-122"/>
            </a:endParaRPr>
          </a:p>
          <a:p>
            <a:pPr defTabSz="990600">
              <a:defRPr/>
            </a:pPr>
            <a:r>
              <a:rPr lang="zh-CN" altLang="en-US" dirty="0">
                <a:latin typeface="微软雅黑" panose="020B0503020204020204" pitchFamily="34" charset="-122"/>
                <a:ea typeface="微软雅黑" panose="020B0503020204020204" pitchFamily="34" charset="-122"/>
              </a:rPr>
              <a:t>“可就业”是指社会上有一群人凭借此项能力就业谋生；</a:t>
            </a:r>
            <a:endParaRPr lang="en-US" altLang="zh-CN" dirty="0">
              <a:latin typeface="微软雅黑" panose="020B0503020204020204" pitchFamily="34" charset="-122"/>
              <a:ea typeface="微软雅黑" panose="020B0503020204020204" pitchFamily="34" charset="-122"/>
            </a:endParaRPr>
          </a:p>
          <a:p>
            <a:pPr defTabSz="990600">
              <a:defRPr/>
            </a:pPr>
            <a:endParaRPr lang="en-US" altLang="zh-CN" dirty="0">
              <a:latin typeface="微软雅黑" panose="020B0503020204020204" pitchFamily="34" charset="-122"/>
              <a:ea typeface="微软雅黑" panose="020B0503020204020204" pitchFamily="34" charset="-122"/>
            </a:endParaRPr>
          </a:p>
          <a:p>
            <a:pPr defTabSz="990600">
              <a:defRPr/>
            </a:pPr>
            <a:r>
              <a:rPr lang="zh-CN" altLang="en-US" dirty="0">
                <a:latin typeface="微软雅黑" panose="020B0503020204020204" pitchFamily="34" charset="-122"/>
                <a:ea typeface="微软雅黑" panose="020B0503020204020204" pitchFamily="34" charset="-122"/>
              </a:rPr>
              <a:t>“最小”是指它的适用范围小于“职业”，作为一项就业技能，它不可再拆分，不划分等级。</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defRPr/>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defRPr/>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defRPr/>
            </a:pPr>
            <a:endParaRPr lang="en-US" altLang="zh-CN" dirty="0">
              <a:latin typeface="微软雅黑" panose="020B0503020204020204" pitchFamily="34" charset="-122"/>
              <a:ea typeface="微软雅黑" panose="020B0503020204020204" pitchFamily="34" charset="-122"/>
            </a:endParaRPr>
          </a:p>
          <a:p>
            <a:pPr defTabSz="990600">
              <a:defRPr/>
            </a:pPr>
            <a:endParaRPr lang="en-US" altLang="zh-CN" dirty="0">
              <a:latin typeface="微软雅黑" panose="020B0503020204020204" pitchFamily="34" charset="-122"/>
              <a:ea typeface="微软雅黑" panose="020B0503020204020204" pitchFamily="34" charset="-122"/>
            </a:endParaRPr>
          </a:p>
          <a:p>
            <a:pPr defTabSz="990600">
              <a:defRPr/>
            </a:pPr>
            <a:r>
              <a:rPr lang="zh-CN" altLang="en-US" dirty="0">
                <a:latin typeface="微软雅黑" panose="020B0503020204020204" pitchFamily="34" charset="-122"/>
                <a:ea typeface="微软雅黑" panose="020B0503020204020204" pitchFamily="34" charset="-122"/>
              </a:rPr>
              <a:t>“可就业”是指社会上有一群人凭借此项能力就业谋生；</a:t>
            </a:r>
            <a:endParaRPr lang="en-US" altLang="zh-CN" dirty="0">
              <a:latin typeface="微软雅黑" panose="020B0503020204020204" pitchFamily="34" charset="-122"/>
              <a:ea typeface="微软雅黑" panose="020B0503020204020204" pitchFamily="34" charset="-122"/>
            </a:endParaRPr>
          </a:p>
          <a:p>
            <a:pPr defTabSz="990600">
              <a:defRPr/>
            </a:pPr>
            <a:endParaRPr lang="en-US" altLang="zh-CN" dirty="0">
              <a:latin typeface="微软雅黑" panose="020B0503020204020204" pitchFamily="34" charset="-122"/>
              <a:ea typeface="微软雅黑" panose="020B0503020204020204" pitchFamily="34" charset="-122"/>
            </a:endParaRPr>
          </a:p>
          <a:p>
            <a:pPr defTabSz="990600">
              <a:defRPr/>
            </a:pPr>
            <a:r>
              <a:rPr lang="zh-CN" altLang="en-US" dirty="0">
                <a:latin typeface="微软雅黑" panose="020B0503020204020204" pitchFamily="34" charset="-122"/>
                <a:ea typeface="微软雅黑" panose="020B0503020204020204" pitchFamily="34" charset="-122"/>
              </a:rPr>
              <a:t>“最小”是指它的适用范围小于“职业”，作为一项就业技能，它不可再拆分，不划分等级。</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300" dirty="0"/>
          </a:p>
          <a:p>
            <a:endParaRPr lang="en-US" altLang="zh-CN" sz="1300" dirty="0"/>
          </a:p>
          <a:p>
            <a:r>
              <a:rPr lang="zh-CN" altLang="zh-CN" sz="1300" dirty="0"/>
              <a:t>操作规范是指完成相应的工作步骤或程序应该达到的要求，标准或阶段性的具体工作成果</a:t>
            </a:r>
            <a:r>
              <a:rPr lang="zh-CN" altLang="en-US" sz="1300" dirty="0"/>
              <a:t>。</a:t>
            </a:r>
            <a:endParaRPr lang="en-US" altLang="zh-CN" sz="1300" dirty="0"/>
          </a:p>
          <a:p>
            <a:endParaRPr lang="en-US" altLang="zh-CN" sz="1300" dirty="0"/>
          </a:p>
          <a:p>
            <a:r>
              <a:rPr lang="zh-CN" altLang="zh-CN" sz="1300" dirty="0"/>
              <a:t>相关知识是指完成相应的工作步骤必须掌握的知识，包括工具设备的知识，材料的知识，材料的运用以及安全、卫生、环境保护等方面的知识和有关注意事项。</a:t>
            </a:r>
            <a:endParaRPr lang="en-US" altLang="zh-CN" sz="1300" dirty="0"/>
          </a:p>
          <a:p>
            <a:endParaRPr lang="en-US" altLang="zh-CN" sz="1300" dirty="0"/>
          </a:p>
          <a:p>
            <a:r>
              <a:rPr lang="zh-CN" altLang="en-US" sz="1300" dirty="0"/>
              <a:t>招聘网站上职位描述：</a:t>
            </a:r>
            <a:endParaRPr lang="en-US" altLang="zh-CN" sz="1300" dirty="0"/>
          </a:p>
          <a:p>
            <a:r>
              <a:rPr lang="zh-CN" altLang="en-US" sz="1300" dirty="0"/>
              <a:t>职位信息（工作内容）</a:t>
            </a:r>
            <a:endParaRPr lang="en-US" altLang="zh-CN" sz="1300" dirty="0"/>
          </a:p>
          <a:p>
            <a:r>
              <a:rPr lang="zh-CN" altLang="en-US" sz="1300" dirty="0"/>
              <a:t>任职要求</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1" y="3700988"/>
            <a:ext cx="14630400" cy="1567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6035"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1" y="3655901"/>
            <a:ext cx="13591539" cy="1634490"/>
          </a:xfrm>
        </p:spPr>
        <p:txBody>
          <a:bodyPr anchor="t"/>
          <a:lstStyle>
            <a:lvl1pPr algn="l">
              <a:defRPr sz="5700" b="1" cap="all"/>
            </a:lvl1pPr>
          </a:lstStyle>
          <a:p>
            <a:r>
              <a:rPr lang="zh-CN" altLang="en-US" dirty="0"/>
              <a:t>单击此处编辑母版标题样式</a:t>
            </a:r>
            <a:endParaRPr lang="zh-CN" altLang="en-US" dirty="0"/>
          </a:p>
        </p:txBody>
      </p:sp>
      <p:sp>
        <p:nvSpPr>
          <p:cNvPr id="6" name="文本占位符 2"/>
          <p:cNvSpPr>
            <a:spLocks noGrp="1"/>
          </p:cNvSpPr>
          <p:nvPr>
            <p:ph type="body" idx="1"/>
          </p:nvPr>
        </p:nvSpPr>
        <p:spPr>
          <a:xfrm>
            <a:off x="1" y="1841990"/>
            <a:ext cx="13591539" cy="1800225"/>
          </a:xfrm>
        </p:spPr>
        <p:txBody>
          <a:bodyPr anchor="b"/>
          <a:lstStyle>
            <a:lvl1pPr marL="0" indent="0">
              <a:buNone/>
              <a:defRPr sz="2800">
                <a:solidFill>
                  <a:schemeClr val="tx1">
                    <a:tint val="75000"/>
                  </a:schemeClr>
                </a:solidFill>
              </a:defRPr>
            </a:lvl1pPr>
            <a:lvl2pPr marL="648335" indent="0">
              <a:buNone/>
              <a:defRPr sz="2600">
                <a:solidFill>
                  <a:schemeClr val="tx1">
                    <a:tint val="75000"/>
                  </a:schemeClr>
                </a:solidFill>
              </a:defRPr>
            </a:lvl2pPr>
            <a:lvl3pPr marL="1296035" indent="0">
              <a:buNone/>
              <a:defRPr sz="2300">
                <a:solidFill>
                  <a:schemeClr val="tx1">
                    <a:tint val="75000"/>
                  </a:schemeClr>
                </a:solidFill>
              </a:defRPr>
            </a:lvl3pPr>
            <a:lvl4pPr marL="1944370" indent="0">
              <a:buNone/>
              <a:defRPr sz="2000">
                <a:solidFill>
                  <a:schemeClr val="tx1">
                    <a:tint val="75000"/>
                  </a:schemeClr>
                </a:solidFill>
              </a:defRPr>
            </a:lvl4pPr>
            <a:lvl5pPr marL="2592070" indent="0">
              <a:buNone/>
              <a:defRPr sz="2000">
                <a:solidFill>
                  <a:schemeClr val="tx1">
                    <a:tint val="75000"/>
                  </a:schemeClr>
                </a:solidFill>
              </a:defRPr>
            </a:lvl5pPr>
            <a:lvl6pPr marL="3240405" indent="0">
              <a:buNone/>
              <a:defRPr sz="2000">
                <a:solidFill>
                  <a:schemeClr val="tx1">
                    <a:tint val="75000"/>
                  </a:schemeClr>
                </a:solidFill>
              </a:defRPr>
            </a:lvl6pPr>
            <a:lvl7pPr marL="3888740" indent="0">
              <a:buNone/>
              <a:defRPr sz="2000">
                <a:solidFill>
                  <a:schemeClr val="tx1">
                    <a:tint val="75000"/>
                  </a:schemeClr>
                </a:solidFill>
              </a:defRPr>
            </a:lvl7pPr>
            <a:lvl8pPr marL="4536440" indent="0">
              <a:buNone/>
              <a:defRPr sz="2000">
                <a:solidFill>
                  <a:schemeClr val="tx1">
                    <a:tint val="75000"/>
                  </a:schemeClr>
                </a:solidFill>
              </a:defRPr>
            </a:lvl8pPr>
            <a:lvl9pPr marL="5184775" indent="0">
              <a:buNone/>
              <a:defRPr sz="2000">
                <a:solidFill>
                  <a:schemeClr val="tx1">
                    <a:tint val="75000"/>
                  </a:schemeClr>
                </a:solidFill>
              </a:defRPr>
            </a:lvl9pPr>
          </a:lstStyle>
          <a:p>
            <a:pPr lvl="0"/>
            <a:r>
              <a:rPr lang="zh-CN" altLang="en-US" dirty="0"/>
              <a:t>单击此处编辑母版文本样式</a:t>
            </a:r>
            <a:endParaRPr lang="zh-CN" altLang="en-US" dirty="0"/>
          </a:p>
        </p:txBody>
      </p:sp>
      <p:sp>
        <p:nvSpPr>
          <p:cNvPr id="10" name="日期占位符 3"/>
          <p:cNvSpPr>
            <a:spLocks noGrp="1"/>
          </p:cNvSpPr>
          <p:nvPr>
            <p:ph type="dt" sz="half" idx="10"/>
          </p:nvPr>
        </p:nvSpPr>
        <p:spPr/>
        <p:txBody>
          <a:bodyPr/>
          <a:lstStyle>
            <a:lvl1pPr>
              <a:defRPr/>
            </a:lvl1pPr>
          </a:lstStyle>
          <a:p>
            <a:pPr>
              <a:defRPr/>
            </a:pPr>
            <a:endParaRPr lang="zh-CN" altLang="en-US"/>
          </a:p>
        </p:txBody>
      </p:sp>
      <p:sp>
        <p:nvSpPr>
          <p:cNvPr id="11" name="页脚占位符 4"/>
          <p:cNvSpPr>
            <a:spLocks noGrp="1"/>
          </p:cNvSpPr>
          <p:nvPr>
            <p:ph type="ftr" sz="quarter" idx="11"/>
          </p:nvPr>
        </p:nvSpPr>
        <p:spPr/>
        <p:txBody>
          <a:bodyPr/>
          <a:lstStyle>
            <a:lvl1pPr>
              <a:defRPr/>
            </a:lvl1pPr>
          </a:lstStyle>
          <a:p>
            <a:pPr>
              <a:defRPr/>
            </a:pPr>
            <a:endParaRPr lang="zh-CN" altLang="en-US"/>
          </a:p>
        </p:txBody>
      </p:sp>
      <p:sp>
        <p:nvSpPr>
          <p:cNvPr id="12" name="灯片编号占位符 5"/>
          <p:cNvSpPr>
            <a:spLocks noGrp="1"/>
          </p:cNvSpPr>
          <p:nvPr>
            <p:ph type="sldNum" sz="quarter" idx="12"/>
          </p:nvPr>
        </p:nvSpPr>
        <p:spPr/>
        <p:txBody>
          <a:bodyPr/>
          <a:lstStyle>
            <a:lvl1pPr>
              <a:defRPr/>
            </a:lvl1pPr>
          </a:lstStyle>
          <a:p>
            <a:fld id="{F8D46AD4-91AB-4F27-879D-E68B223F5DF6}"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2" y="327660"/>
            <a:ext cx="4813301" cy="1394460"/>
          </a:xfrm>
        </p:spPr>
        <p:txBody>
          <a:bodyPr anchor="b"/>
          <a:lstStyle>
            <a:lvl1pPr algn="l">
              <a:defRPr sz="2800" b="1"/>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5720080" y="327662"/>
            <a:ext cx="8178800" cy="7023735"/>
          </a:xfrm>
        </p:spPr>
        <p:txBody>
          <a:bodyPr>
            <a:normAutofit/>
          </a:bodyPr>
          <a:lstStyle>
            <a:lvl1pPr>
              <a:defRPr sz="3600"/>
            </a:lvl1pPr>
            <a:lvl2pPr>
              <a:defRPr sz="2800"/>
            </a:lvl2pPr>
            <a:lvl3pPr>
              <a:defRPr sz="2400"/>
            </a:lvl3pPr>
            <a:lvl4pPr>
              <a:defRPr sz="1800"/>
            </a:lvl4pPr>
            <a:lvl5pPr>
              <a:defRPr sz="1800"/>
            </a:lvl5pPr>
            <a:lvl6pPr>
              <a:defRPr sz="2800"/>
            </a:lvl6pPr>
            <a:lvl7pPr>
              <a:defRPr sz="2800"/>
            </a:lvl7pPr>
            <a:lvl8pPr>
              <a:defRPr sz="2800"/>
            </a:lvl8pPr>
            <a:lvl9pPr>
              <a:defRPr sz="2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731522" y="1722122"/>
            <a:ext cx="4813301" cy="5629275"/>
          </a:xfrm>
        </p:spPr>
        <p:txBody>
          <a:bodyPr/>
          <a:lstStyle>
            <a:lvl1pPr marL="0" indent="0">
              <a:buNone/>
              <a:defRPr sz="2000"/>
            </a:lvl1pPr>
            <a:lvl2pPr marL="648335" indent="0">
              <a:buNone/>
              <a:defRPr sz="1700"/>
            </a:lvl2pPr>
            <a:lvl3pPr marL="1296035" indent="0">
              <a:buNone/>
              <a:defRPr sz="1400"/>
            </a:lvl3pPr>
            <a:lvl4pPr marL="1944370" indent="0">
              <a:buNone/>
              <a:defRPr sz="1300"/>
            </a:lvl4pPr>
            <a:lvl5pPr marL="2592070" indent="0">
              <a:buNone/>
              <a:defRPr sz="1300"/>
            </a:lvl5pPr>
            <a:lvl6pPr marL="3240405" indent="0">
              <a:buNone/>
              <a:defRPr sz="1300"/>
            </a:lvl6pPr>
            <a:lvl7pPr marL="3888740" indent="0">
              <a:buNone/>
              <a:defRPr sz="1300"/>
            </a:lvl7pPr>
            <a:lvl8pPr marL="4536440" indent="0">
              <a:buNone/>
              <a:defRPr sz="1300"/>
            </a:lvl8pPr>
            <a:lvl9pPr marL="5184775" indent="0">
              <a:buNone/>
              <a:defRPr sz="13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BCF5B24-902E-470C-8A46-71040F5FC2AA}"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67662" y="5760720"/>
            <a:ext cx="8778240" cy="680086"/>
          </a:xfrm>
        </p:spPr>
        <p:txBody>
          <a:bodyPr anchor="b"/>
          <a:lstStyle>
            <a:lvl1pPr algn="l">
              <a:defRPr sz="2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867662" y="735330"/>
            <a:ext cx="8778240" cy="4937760"/>
          </a:xfrm>
        </p:spPr>
        <p:txBody>
          <a:bodyPr rtlCol="0">
            <a:normAutofit/>
          </a:bodyPr>
          <a:lstStyle>
            <a:lvl1pPr marL="0" indent="0">
              <a:buNone/>
              <a:defRPr sz="4500"/>
            </a:lvl1pPr>
            <a:lvl2pPr marL="648335" indent="0">
              <a:buNone/>
              <a:defRPr sz="4000"/>
            </a:lvl2pPr>
            <a:lvl3pPr marL="1296035" indent="0">
              <a:buNone/>
              <a:defRPr sz="3400"/>
            </a:lvl3pPr>
            <a:lvl4pPr marL="1944370" indent="0">
              <a:buNone/>
              <a:defRPr sz="2800"/>
            </a:lvl4pPr>
            <a:lvl5pPr marL="2592070" indent="0">
              <a:buNone/>
              <a:defRPr sz="2800"/>
            </a:lvl5pPr>
            <a:lvl6pPr marL="3240405" indent="0">
              <a:buNone/>
              <a:defRPr sz="2800"/>
            </a:lvl6pPr>
            <a:lvl7pPr marL="3888740" indent="0">
              <a:buNone/>
              <a:defRPr sz="2800"/>
            </a:lvl7pPr>
            <a:lvl8pPr marL="4536440" indent="0">
              <a:buNone/>
              <a:defRPr sz="2800"/>
            </a:lvl8pPr>
            <a:lvl9pPr marL="5184775" indent="0">
              <a:buNone/>
              <a:defRPr sz="2800"/>
            </a:lvl9pPr>
          </a:lstStyle>
          <a:p>
            <a:pPr lvl="0"/>
            <a:endParaRPr lang="zh-CN" altLang="en-US" noProof="0"/>
          </a:p>
        </p:txBody>
      </p:sp>
      <p:sp>
        <p:nvSpPr>
          <p:cNvPr id="4" name="文本占位符 3"/>
          <p:cNvSpPr>
            <a:spLocks noGrp="1"/>
          </p:cNvSpPr>
          <p:nvPr>
            <p:ph type="body" sz="half" idx="2"/>
          </p:nvPr>
        </p:nvSpPr>
        <p:spPr>
          <a:xfrm>
            <a:off x="2867662" y="6440806"/>
            <a:ext cx="8778240" cy="965835"/>
          </a:xfrm>
        </p:spPr>
        <p:txBody>
          <a:bodyPr/>
          <a:lstStyle>
            <a:lvl1pPr marL="0" indent="0">
              <a:buNone/>
              <a:defRPr sz="2000"/>
            </a:lvl1pPr>
            <a:lvl2pPr marL="648335" indent="0">
              <a:buNone/>
              <a:defRPr sz="1700"/>
            </a:lvl2pPr>
            <a:lvl3pPr marL="1296035" indent="0">
              <a:buNone/>
              <a:defRPr sz="1400"/>
            </a:lvl3pPr>
            <a:lvl4pPr marL="1944370" indent="0">
              <a:buNone/>
              <a:defRPr sz="1300"/>
            </a:lvl4pPr>
            <a:lvl5pPr marL="2592070" indent="0">
              <a:buNone/>
              <a:defRPr sz="1300"/>
            </a:lvl5pPr>
            <a:lvl6pPr marL="3240405" indent="0">
              <a:buNone/>
              <a:defRPr sz="1300"/>
            </a:lvl6pPr>
            <a:lvl7pPr marL="3888740" indent="0">
              <a:buNone/>
              <a:defRPr sz="1300"/>
            </a:lvl7pPr>
            <a:lvl8pPr marL="4536440" indent="0">
              <a:buNone/>
              <a:defRPr sz="1300"/>
            </a:lvl8pPr>
            <a:lvl9pPr marL="5184775" indent="0">
              <a:buNone/>
              <a:defRPr sz="13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2E558D2-1BF4-485F-8FF9-773FF690B650}"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空白">
    <p:spTree>
      <p:nvGrpSpPr>
        <p:cNvPr id="1" name=""/>
        <p:cNvGrpSpPr/>
        <p:nvPr/>
      </p:nvGrpSpPr>
      <p:grpSpPr>
        <a:xfrm>
          <a:off x="0" y="0"/>
          <a:ext cx="0" cy="0"/>
          <a:chOff x="0" y="0"/>
          <a:chExt cx="0" cy="0"/>
        </a:xfrm>
      </p:grpSpPr>
      <p:cxnSp>
        <p:nvCxnSpPr>
          <p:cNvPr id="24" name="直接连接符 23"/>
          <p:cNvCxnSpPr/>
          <p:nvPr userDrawn="1"/>
        </p:nvCxnSpPr>
        <p:spPr>
          <a:xfrm flipV="1">
            <a:off x="3630357" y="575790"/>
            <a:ext cx="1003992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fld>
            <a:endParaRPr lang="zh-CN" altLang="en-US">
              <a:solidFill>
                <a:prstClr val="black">
                  <a:tint val="75000"/>
                </a:prstClr>
              </a:solidFill>
            </a:endParaRPr>
          </a:p>
        </p:txBody>
      </p:sp>
      <p:grpSp>
        <p:nvGrpSpPr>
          <p:cNvPr id="6" name="组合 5"/>
          <p:cNvGrpSpPr/>
          <p:nvPr userDrawn="1"/>
        </p:nvGrpSpPr>
        <p:grpSpPr>
          <a:xfrm>
            <a:off x="2" y="234128"/>
            <a:ext cx="3751415" cy="683320"/>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grpSp>
      </p:grpSp>
      <p:sp>
        <p:nvSpPr>
          <p:cNvPr id="25" name="标题占位符 1"/>
          <p:cNvSpPr>
            <a:spLocks noGrp="1"/>
          </p:cNvSpPr>
          <p:nvPr>
            <p:ph type="title"/>
          </p:nvPr>
        </p:nvSpPr>
        <p:spPr>
          <a:xfrm>
            <a:off x="499575" y="247601"/>
            <a:ext cx="3660946" cy="656370"/>
          </a:xfrm>
          <a:prstGeom prst="rect">
            <a:avLst/>
          </a:prstGeom>
        </p:spPr>
        <p:txBody>
          <a:bodyPr vert="horz" lIns="82296" tIns="41148" rIns="82296" bIns="41148" rtlCol="0" anchor="ctr">
            <a:normAutofit/>
          </a:bodyPr>
          <a:lstStyle>
            <a:lvl1pPr>
              <a:defRPr sz="19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endParaRPr lang="zh-CN" altLang="en-US"/>
          </a:p>
        </p:txBody>
      </p:sp>
      <p:sp>
        <p:nvSpPr>
          <p:cNvPr id="23" name="TextBox 22"/>
          <p:cNvSpPr txBox="1"/>
          <p:nvPr userDrawn="1"/>
        </p:nvSpPr>
        <p:spPr>
          <a:xfrm>
            <a:off x="13559850" y="280206"/>
            <a:ext cx="1006173" cy="510909"/>
          </a:xfrm>
          <a:prstGeom prst="rect">
            <a:avLst/>
          </a:prstGeom>
          <a:noFill/>
        </p:spPr>
        <p:txBody>
          <a:bodyPr wrap="none" lIns="109728" tIns="54864" rIns="109728" bIns="54864" rtlCol="0">
            <a:spAutoFit/>
          </a:bodyPr>
          <a:lstStyle/>
          <a:p>
            <a:r>
              <a:rPr lang="en-US" altLang="zh-CN" sz="2600" dirty="0"/>
              <a:t>LOGO</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1521" y="2508082"/>
            <a:ext cx="13167360" cy="1371601"/>
          </a:xfrm>
        </p:spPr>
        <p:txBody>
          <a:bodyPr/>
          <a:lstStyle>
            <a:lvl1pPr>
              <a:defRPr>
                <a:solidFill>
                  <a:schemeClr val="bg1"/>
                </a:solidFill>
              </a:defRPr>
            </a:lvl1pPr>
          </a:lstStyle>
          <a:p>
            <a:r>
              <a:rPr lang="zh-CN" altLang="en-US"/>
              <a:t>单击此处编辑母版标题样式</a:t>
            </a:r>
            <a:endParaRPr 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2EFC4EAE-0AF5-4B0B-96AA-B0EC6291AD6E}"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EB5347EF-B05D-4B8B-A963-84F743FA4987}"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00" y="5288281"/>
            <a:ext cx="12435840" cy="1634490"/>
          </a:xfrm>
        </p:spPr>
        <p:txBody>
          <a:bodyPr anchor="t">
            <a:normAutofit/>
          </a:bodyPr>
          <a:lstStyle>
            <a:lvl1pPr algn="l">
              <a:defRPr sz="2000" b="1" cap="all">
                <a:solidFill>
                  <a:srgbClr val="FF66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1155700" y="3488057"/>
            <a:ext cx="12435840" cy="1800225"/>
          </a:xfrm>
        </p:spPr>
        <p:txBody>
          <a:bodyPr anchor="b">
            <a:normAutofit/>
          </a:bodyPr>
          <a:lstStyle>
            <a:lvl1pPr marL="0" marR="0" indent="0" algn="l" defTabSz="1296035" rtl="0" eaLnBrk="1" latinLnBrk="0" hangingPunct="1">
              <a:spcBef>
                <a:spcPct val="20000"/>
              </a:spcBef>
              <a:spcAft>
                <a:spcPts val="0"/>
              </a:spcAft>
              <a:buClrTx/>
              <a:buSzTx/>
              <a:buFont typeface="Arial" panose="020B0604020202020204" pitchFamily="34" charset="0"/>
              <a:buNone/>
              <a:defRPr sz="4800">
                <a:solidFill>
                  <a:srgbClr val="FF6600"/>
                </a:solidFill>
              </a:defRPr>
            </a:lvl1pPr>
            <a:lvl2pPr marL="648335" indent="0">
              <a:buNone/>
              <a:defRPr sz="2600">
                <a:solidFill>
                  <a:schemeClr val="tx1">
                    <a:tint val="75000"/>
                  </a:schemeClr>
                </a:solidFill>
              </a:defRPr>
            </a:lvl2pPr>
            <a:lvl3pPr marL="1296035" indent="0">
              <a:buNone/>
              <a:defRPr sz="2300">
                <a:solidFill>
                  <a:schemeClr val="tx1">
                    <a:tint val="75000"/>
                  </a:schemeClr>
                </a:solidFill>
              </a:defRPr>
            </a:lvl3pPr>
            <a:lvl4pPr marL="1944370" indent="0">
              <a:buNone/>
              <a:defRPr sz="2000">
                <a:solidFill>
                  <a:schemeClr val="tx1">
                    <a:tint val="75000"/>
                  </a:schemeClr>
                </a:solidFill>
              </a:defRPr>
            </a:lvl4pPr>
            <a:lvl5pPr marL="2592070" indent="0">
              <a:buNone/>
              <a:defRPr sz="2000">
                <a:solidFill>
                  <a:schemeClr val="tx1">
                    <a:tint val="75000"/>
                  </a:schemeClr>
                </a:solidFill>
              </a:defRPr>
            </a:lvl5pPr>
            <a:lvl6pPr marL="3240405" indent="0">
              <a:buNone/>
              <a:defRPr sz="2000">
                <a:solidFill>
                  <a:schemeClr val="tx1">
                    <a:tint val="75000"/>
                  </a:schemeClr>
                </a:solidFill>
              </a:defRPr>
            </a:lvl6pPr>
            <a:lvl7pPr marL="3888740" indent="0">
              <a:buNone/>
              <a:defRPr sz="2000">
                <a:solidFill>
                  <a:schemeClr val="tx1">
                    <a:tint val="75000"/>
                  </a:schemeClr>
                </a:solidFill>
              </a:defRPr>
            </a:lvl7pPr>
            <a:lvl8pPr marL="4536440" indent="0">
              <a:buNone/>
              <a:defRPr sz="2000">
                <a:solidFill>
                  <a:schemeClr val="tx1">
                    <a:tint val="75000"/>
                  </a:schemeClr>
                </a:solidFill>
              </a:defRPr>
            </a:lvl8pPr>
            <a:lvl9pPr marL="5184775" indent="0">
              <a:buNone/>
              <a:defRPr sz="20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直接连接符 6"/>
          <p:cNvCxnSpPr/>
          <p:nvPr userDrawn="1"/>
        </p:nvCxnSpPr>
        <p:spPr>
          <a:xfrm rot="5400000">
            <a:off x="3199632" y="4107121"/>
            <a:ext cx="8229600" cy="1536"/>
          </a:xfrm>
          <a:prstGeom prst="line">
            <a:avLst/>
          </a:prstGeom>
          <a:ln w="63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31520" y="1842136"/>
            <a:ext cx="6464300" cy="767714"/>
          </a:xfrm>
        </p:spPr>
        <p:txBody>
          <a:bodyPr anchor="b"/>
          <a:lstStyle>
            <a:lvl1pPr marL="0" indent="0">
              <a:buNone/>
              <a:defRPr sz="2800" b="1"/>
            </a:lvl1pPr>
            <a:lvl2pPr marL="648335" indent="0">
              <a:buNone/>
              <a:defRPr sz="2800" b="1"/>
            </a:lvl2pPr>
            <a:lvl3pPr marL="1296035" indent="0">
              <a:buNone/>
              <a:defRPr sz="2600" b="1"/>
            </a:lvl3pPr>
            <a:lvl4pPr marL="1944370" indent="0">
              <a:buNone/>
              <a:defRPr sz="2300" b="1"/>
            </a:lvl4pPr>
            <a:lvl5pPr marL="2592070" indent="0">
              <a:buNone/>
              <a:defRPr sz="2300" b="1"/>
            </a:lvl5pPr>
            <a:lvl6pPr marL="3240405" indent="0">
              <a:buNone/>
              <a:defRPr sz="2300" b="1"/>
            </a:lvl6pPr>
            <a:lvl7pPr marL="3888740" indent="0">
              <a:buNone/>
              <a:defRPr sz="2300" b="1"/>
            </a:lvl7pPr>
            <a:lvl8pPr marL="4536440" indent="0">
              <a:buNone/>
              <a:defRPr sz="2300" b="1"/>
            </a:lvl8pPr>
            <a:lvl9pPr marL="5184775" indent="0">
              <a:buNone/>
              <a:defRPr sz="23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731520" y="2609852"/>
            <a:ext cx="6464300" cy="4741545"/>
          </a:xfrm>
        </p:spPr>
        <p:txBody>
          <a:bodyPr>
            <a:normAutofit/>
          </a:bodyPr>
          <a:lstStyle>
            <a:lvl1pPr>
              <a:defRPr sz="2800"/>
            </a:lvl1pPr>
            <a:lvl2pPr>
              <a:defRPr sz="2000"/>
            </a:lvl2pPr>
            <a:lvl3pPr>
              <a:defRPr sz="2000"/>
            </a:lvl3pPr>
            <a:lvl4pPr>
              <a:defRPr sz="1800"/>
            </a:lvl4pPr>
            <a:lvl5pPr>
              <a:defRPr sz="1800"/>
            </a:lvl5pPr>
            <a:lvl6pPr>
              <a:defRPr sz="2300"/>
            </a:lvl6pPr>
            <a:lvl7pPr>
              <a:defRPr sz="2300"/>
            </a:lvl7pPr>
            <a:lvl8pPr>
              <a:defRPr sz="2300"/>
            </a:lvl8pPr>
            <a:lvl9pPr>
              <a:defRPr sz="23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7432041" y="1842136"/>
            <a:ext cx="6466840" cy="767714"/>
          </a:xfrm>
        </p:spPr>
        <p:txBody>
          <a:bodyPr anchor="b"/>
          <a:lstStyle>
            <a:lvl1pPr marL="0" indent="0">
              <a:buNone/>
              <a:defRPr sz="2800" b="1"/>
            </a:lvl1pPr>
            <a:lvl2pPr marL="648335" indent="0">
              <a:buNone/>
              <a:defRPr sz="2800" b="1"/>
            </a:lvl2pPr>
            <a:lvl3pPr marL="1296035" indent="0">
              <a:buNone/>
              <a:defRPr sz="2600" b="1"/>
            </a:lvl3pPr>
            <a:lvl4pPr marL="1944370" indent="0">
              <a:buNone/>
              <a:defRPr sz="2300" b="1"/>
            </a:lvl4pPr>
            <a:lvl5pPr marL="2592070" indent="0">
              <a:buNone/>
              <a:defRPr sz="2300" b="1"/>
            </a:lvl5pPr>
            <a:lvl6pPr marL="3240405" indent="0">
              <a:buNone/>
              <a:defRPr sz="2300" b="1"/>
            </a:lvl6pPr>
            <a:lvl7pPr marL="3888740" indent="0">
              <a:buNone/>
              <a:defRPr sz="2300" b="1"/>
            </a:lvl7pPr>
            <a:lvl8pPr marL="4536440" indent="0">
              <a:buNone/>
              <a:defRPr sz="2300" b="1"/>
            </a:lvl8pPr>
            <a:lvl9pPr marL="5184775" indent="0">
              <a:buNone/>
              <a:defRPr sz="23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7432041" y="2609852"/>
            <a:ext cx="6466840" cy="4741545"/>
          </a:xfrm>
        </p:spPr>
        <p:txBody>
          <a:bodyPr>
            <a:normAutofit/>
          </a:bodyPr>
          <a:lstStyle>
            <a:lvl1pPr>
              <a:defRPr sz="2800"/>
            </a:lvl1pPr>
            <a:lvl2pPr>
              <a:defRPr sz="2000"/>
            </a:lvl2pPr>
            <a:lvl3pPr>
              <a:defRPr sz="2000"/>
            </a:lvl3pPr>
            <a:lvl4pPr>
              <a:defRPr sz="1800"/>
            </a:lvl4pPr>
            <a:lvl5pPr>
              <a:defRPr sz="1800"/>
            </a:lvl5pPr>
            <a:lvl6pPr>
              <a:defRPr sz="2300"/>
            </a:lvl6pPr>
            <a:lvl7pPr>
              <a:defRPr sz="2300"/>
            </a:lvl7pPr>
            <a:lvl8pPr>
              <a:defRPr sz="2300"/>
            </a:lvl8pPr>
            <a:lvl9pPr>
              <a:defRPr sz="23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6"/>
          <p:cNvSpPr>
            <a:spLocks noGrp="1"/>
          </p:cNvSpPr>
          <p:nvPr>
            <p:ph type="dt" sz="half" idx="10"/>
          </p:nvPr>
        </p:nvSpPr>
        <p:spPr/>
        <p:txBody>
          <a:bodyPr/>
          <a:lstStyle>
            <a:lvl1pPr>
              <a:defRPr/>
            </a:lvl1pPr>
          </a:lstStyle>
          <a:p>
            <a:pPr>
              <a:defRPr/>
            </a:pPr>
            <a:endParaRPr lang="zh-CN" altLang="en-US"/>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fld id="{5214DA33-F6AA-481C-8401-4D13E8E83CD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4" name="日期占位符 2"/>
          <p:cNvSpPr>
            <a:spLocks noGrp="1"/>
          </p:cNvSpPr>
          <p:nvPr>
            <p:ph type="dt" sz="half" idx="10"/>
          </p:nvPr>
        </p:nvSpPr>
        <p:spPr/>
        <p:txBody>
          <a:bodyPr/>
          <a:lstStyle>
            <a:lvl1pPr>
              <a:defRPr/>
            </a:lvl1pPr>
          </a:lstStyle>
          <a:p>
            <a:pPr>
              <a:defRPr/>
            </a:pPr>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fld id="{1755BC56-E875-42FC-9699-9491A8B3537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AEC7AF87-85DA-4E4F-A0F1-D927CE2BF595}"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0" y="-1"/>
            <a:ext cx="14804032" cy="8229601"/>
          </a:xfrm>
          <a:prstGeom prst="rect">
            <a:avLst/>
          </a:prstGeom>
        </p:spPr>
      </p:pic>
      <p:sp>
        <p:nvSpPr>
          <p:cNvPr id="7" name="灯片编号占位符 8"/>
          <p:cNvSpPr txBox="1"/>
          <p:nvPr userDrawn="1"/>
        </p:nvSpPr>
        <p:spPr>
          <a:xfrm>
            <a:off x="186408" y="7571184"/>
            <a:ext cx="688401" cy="436869"/>
          </a:xfrm>
          <a:prstGeom prst="rect">
            <a:avLst/>
          </a:prstGeom>
        </p:spPr>
        <p:txBody>
          <a:bodyPr vert="horz" wrap="square" lIns="68589" tIns="34295" rIns="68589" bIns="34295" numCol="1" anchor="ctr" anchorCtr="0" compatLnSpc="1"/>
          <a:lstStyle>
            <a:defPPr>
              <a:defRPr lang="zh-CN"/>
            </a:defPPr>
            <a:lvl1pPr algn="ctr" defTabSz="1295400" rtl="0" eaLnBrk="1" fontAlgn="base" hangingPunct="1">
              <a:spcBef>
                <a:spcPct val="0"/>
              </a:spcBef>
              <a:spcAft>
                <a:spcPct val="0"/>
              </a:spcAft>
              <a:defRPr sz="1200" kern="1200">
                <a:solidFill>
                  <a:srgbClr val="898989"/>
                </a:solidFill>
                <a:latin typeface="Humnst777 BT" panose="020B0603030504020204" pitchFamily="34" charset="0"/>
                <a:ea typeface="微软雅黑" panose="020B0503020204020204" pitchFamily="34" charset="-122"/>
                <a:cs typeface="+mn-cs"/>
              </a:defRPr>
            </a:lvl1pPr>
            <a:lvl2pPr marL="647700" indent="-190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2pPr>
            <a:lvl3pPr marL="1295400" indent="-381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3pPr>
            <a:lvl4pPr marL="1943100" indent="-571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4pPr>
            <a:lvl5pPr marL="2590800" indent="-762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9pPr>
          </a:lstStyle>
          <a:p>
            <a:fld id="{0DDA7A1F-FF36-4E04-98C2-D7DD4B94E4CC}"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AEC7AF87-85DA-4E4F-A0F1-D927CE2BF59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rot="5400000">
            <a:off x="3199632" y="4107121"/>
            <a:ext cx="8229600" cy="1536"/>
          </a:xfrm>
          <a:prstGeom prst="line">
            <a:avLst/>
          </a:prstGeom>
          <a:ln w="63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日期占位符 1"/>
          <p:cNvSpPr>
            <a:spLocks noGrp="1"/>
          </p:cNvSpPr>
          <p:nvPr>
            <p:ph type="dt" sz="half" idx="10"/>
          </p:nvPr>
        </p:nvSpPr>
        <p:spPr/>
        <p:txBody>
          <a:bodyPr/>
          <a:lstStyle>
            <a:lvl1pPr>
              <a:defRPr/>
            </a:lvl1pPr>
          </a:lstStyle>
          <a:p>
            <a:pPr>
              <a:defRPr/>
            </a:pPr>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1BBBD0CB-C116-4A43-ABD9-C2AF1B2B812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731060" y="330014"/>
            <a:ext cx="13136868" cy="13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9616" tIns="64808" rIns="129616" bIns="64808" numCol="1" anchor="ctr" anchorCtr="0" compatLnSpc="1"/>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bwMode="auto">
          <a:xfrm>
            <a:off x="731060" y="1919608"/>
            <a:ext cx="13168282" cy="543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9616" tIns="64808" rIns="129616" bIns="64808"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731061" y="7628319"/>
            <a:ext cx="3414170" cy="437138"/>
          </a:xfrm>
          <a:prstGeom prst="rect">
            <a:avLst/>
          </a:prstGeom>
        </p:spPr>
        <p:txBody>
          <a:bodyPr vert="horz" wrap="square" lIns="129616" tIns="64808" rIns="129616" bIns="64808" numCol="1" anchor="ctr" anchorCtr="0" compatLnSpc="1"/>
          <a:lstStyle>
            <a:lvl1pPr algn="ctr" eaLnBrk="1" hangingPunct="1">
              <a:defRPr sz="1700">
                <a:solidFill>
                  <a:srgbClr val="898989"/>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999155" y="7628319"/>
            <a:ext cx="4632090" cy="437138"/>
          </a:xfrm>
          <a:prstGeom prst="rect">
            <a:avLst/>
          </a:prstGeom>
        </p:spPr>
        <p:txBody>
          <a:bodyPr vert="horz" lIns="129616" tIns="64808" rIns="129616" bIns="64808" rtlCol="0" anchor="ctr"/>
          <a:lstStyle>
            <a:lvl1pPr algn="ctr" defTabSz="1296035" eaLnBrk="1" fontAlgn="auto" hangingPunct="1">
              <a:spcBef>
                <a:spcPts val="0"/>
              </a:spcBef>
              <a:spcAft>
                <a:spcPts val="0"/>
              </a:spcAft>
              <a:defRPr sz="1700">
                <a:solidFill>
                  <a:schemeClr val="tx1">
                    <a:tint val="75000"/>
                  </a:schemeClr>
                </a:solidFill>
                <a:latin typeface="微软雅黑" panose="020B0503020204020204" pitchFamily="34" charset="-122"/>
                <a:ea typeface="微软雅黑" panose="020B0503020204020204" pitchFamily="34" charset="-122"/>
                <a:cs typeface="+mn-cs"/>
              </a:defRPr>
            </a:lvl1pPr>
          </a:lstStyle>
          <a:p>
            <a:pPr>
              <a:defRPr/>
            </a:pPr>
            <a:endParaRPr lang="zh-CN" altLang="en-US"/>
          </a:p>
        </p:txBody>
      </p:sp>
      <p:sp>
        <p:nvSpPr>
          <p:cNvPr id="6" name="灯片编号占位符 5"/>
          <p:cNvSpPr>
            <a:spLocks noGrp="1"/>
          </p:cNvSpPr>
          <p:nvPr>
            <p:ph type="sldNum" sz="quarter" idx="4"/>
          </p:nvPr>
        </p:nvSpPr>
        <p:spPr>
          <a:xfrm>
            <a:off x="10485172" y="7628319"/>
            <a:ext cx="3414169" cy="437138"/>
          </a:xfrm>
          <a:prstGeom prst="rect">
            <a:avLst/>
          </a:prstGeom>
        </p:spPr>
        <p:txBody>
          <a:bodyPr vert="horz" wrap="square" lIns="129616" tIns="64808" rIns="129616" bIns="64808" numCol="1" anchor="ctr" anchorCtr="0" compatLnSpc="1"/>
          <a:lstStyle>
            <a:lvl1pPr algn="ctr" eaLnBrk="1" hangingPunct="1">
              <a:defRPr sz="1700">
                <a:solidFill>
                  <a:srgbClr val="898989"/>
                </a:solidFill>
                <a:latin typeface="微软雅黑" panose="020B0503020204020204" pitchFamily="34" charset="-122"/>
                <a:ea typeface="微软雅黑" panose="020B0503020204020204" pitchFamily="34" charset="-122"/>
              </a:defRPr>
            </a:lvl1pPr>
          </a:lstStyle>
          <a:p>
            <a:fld id="{AEC7AF87-85DA-4E4F-A0F1-D927CE2BF5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1295400" rtl="0" eaLnBrk="0" fontAlgn="base" hangingPunct="0">
        <a:spcBef>
          <a:spcPct val="0"/>
        </a:spcBef>
        <a:spcAft>
          <a:spcPct val="0"/>
        </a:spcAft>
        <a:defRPr sz="3600" b="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4572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6pPr>
      <a:lvl7pPr marL="9144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7pPr>
      <a:lvl8pPr marL="13716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8pPr>
      <a:lvl9pPr marL="18288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9pPr>
    </p:titleStyle>
    <p:bodyStyle>
      <a:lvl1pPr marL="485775" indent="-485775" algn="l" defTabSz="12954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1052830" indent="-405130" algn="l" defTabSz="12954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619250" indent="-323850" algn="l" defTabSz="1295400" rtl="0" eaLnBrk="0" fontAlgn="base" hangingPunct="0">
        <a:spcBef>
          <a:spcPct val="20000"/>
        </a:spcBef>
        <a:spcAft>
          <a:spcPct val="0"/>
        </a:spcAft>
        <a:buFont typeface="Arial" panose="020B0604020202020204" pitchFamily="34" charset="0"/>
        <a:buChar char="•"/>
        <a:defRPr kumimoji="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2266950" indent="-323850" algn="l" defTabSz="1295400" rtl="0" eaLnBrk="0" fontAlgn="base" hangingPunct="0">
        <a:spcBef>
          <a:spcPct val="20000"/>
        </a:spcBef>
        <a:spcAft>
          <a:spcPct val="0"/>
        </a:spcAft>
        <a:buFont typeface="Arial" panose="020B0604020202020204" pitchFamily="34" charset="0"/>
        <a:buChar char="–"/>
        <a:defRPr kumimoji="1" sz="1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916555" indent="-323850" algn="l" defTabSz="1295400" rtl="0" eaLnBrk="0" fontAlgn="base" hangingPunct="0">
        <a:spcBef>
          <a:spcPct val="20000"/>
        </a:spcBef>
        <a:spcAft>
          <a:spcPct val="0"/>
        </a:spcAft>
        <a:buFont typeface="Arial" panose="020B0604020202020204" pitchFamily="34" charset="0"/>
        <a:buChar char="»"/>
        <a:defRPr kumimoji="1" sz="1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3564255"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212590"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60925"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508625"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p:bodyStyle>
    <p:otherStyle>
      <a:defPPr>
        <a:defRPr lang="zh-CN"/>
      </a:defPPr>
      <a:lvl1pPr marL="0" algn="l" defTabSz="1296035" rtl="0" eaLnBrk="1" latinLnBrk="0" hangingPunct="1">
        <a:defRPr sz="2600" kern="1200">
          <a:solidFill>
            <a:schemeClr val="tx1"/>
          </a:solidFill>
          <a:latin typeface="+mn-lt"/>
          <a:ea typeface="+mn-ea"/>
          <a:cs typeface="+mn-cs"/>
        </a:defRPr>
      </a:lvl1pPr>
      <a:lvl2pPr marL="648335" algn="l" defTabSz="1296035" rtl="0" eaLnBrk="1" latinLnBrk="0" hangingPunct="1">
        <a:defRPr sz="2600" kern="1200">
          <a:solidFill>
            <a:schemeClr val="tx1"/>
          </a:solidFill>
          <a:latin typeface="+mn-lt"/>
          <a:ea typeface="+mn-ea"/>
          <a:cs typeface="+mn-cs"/>
        </a:defRPr>
      </a:lvl2pPr>
      <a:lvl3pPr marL="1296035" algn="l" defTabSz="1296035" rtl="0" eaLnBrk="1" latinLnBrk="0" hangingPunct="1">
        <a:defRPr sz="2600" kern="1200">
          <a:solidFill>
            <a:schemeClr val="tx1"/>
          </a:solidFill>
          <a:latin typeface="+mn-lt"/>
          <a:ea typeface="+mn-ea"/>
          <a:cs typeface="+mn-cs"/>
        </a:defRPr>
      </a:lvl3pPr>
      <a:lvl4pPr marL="1944370" algn="l" defTabSz="1296035" rtl="0" eaLnBrk="1" latinLnBrk="0" hangingPunct="1">
        <a:defRPr sz="2600" kern="1200">
          <a:solidFill>
            <a:schemeClr val="tx1"/>
          </a:solidFill>
          <a:latin typeface="+mn-lt"/>
          <a:ea typeface="+mn-ea"/>
          <a:cs typeface="+mn-cs"/>
        </a:defRPr>
      </a:lvl4pPr>
      <a:lvl5pPr marL="2592070" algn="l" defTabSz="1296035" rtl="0" eaLnBrk="1" latinLnBrk="0" hangingPunct="1">
        <a:defRPr sz="2600" kern="1200">
          <a:solidFill>
            <a:schemeClr val="tx1"/>
          </a:solidFill>
          <a:latin typeface="+mn-lt"/>
          <a:ea typeface="+mn-ea"/>
          <a:cs typeface="+mn-cs"/>
        </a:defRPr>
      </a:lvl5pPr>
      <a:lvl6pPr marL="3240405" algn="l" defTabSz="1296035" rtl="0" eaLnBrk="1" latinLnBrk="0" hangingPunct="1">
        <a:defRPr sz="2600" kern="1200">
          <a:solidFill>
            <a:schemeClr val="tx1"/>
          </a:solidFill>
          <a:latin typeface="+mn-lt"/>
          <a:ea typeface="+mn-ea"/>
          <a:cs typeface="+mn-cs"/>
        </a:defRPr>
      </a:lvl6pPr>
      <a:lvl7pPr marL="3888740" algn="l" defTabSz="1296035" rtl="0" eaLnBrk="1" latinLnBrk="0" hangingPunct="1">
        <a:defRPr sz="2600" kern="1200">
          <a:solidFill>
            <a:schemeClr val="tx1"/>
          </a:solidFill>
          <a:latin typeface="+mn-lt"/>
          <a:ea typeface="+mn-ea"/>
          <a:cs typeface="+mn-cs"/>
        </a:defRPr>
      </a:lvl7pPr>
      <a:lvl8pPr marL="4536440" algn="l" defTabSz="1296035" rtl="0" eaLnBrk="1" latinLnBrk="0" hangingPunct="1">
        <a:defRPr sz="2600" kern="1200">
          <a:solidFill>
            <a:schemeClr val="tx1"/>
          </a:solidFill>
          <a:latin typeface="+mn-lt"/>
          <a:ea typeface="+mn-ea"/>
          <a:cs typeface="+mn-cs"/>
        </a:defRPr>
      </a:lvl8pPr>
      <a:lvl9pPr marL="5184775" algn="l" defTabSz="129603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21.jpeg"/><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33.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34.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8.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770380" y="442595"/>
            <a:ext cx="6588701" cy="480060"/>
          </a:xfrm>
        </p:spPr>
        <p:txBody>
          <a:bodyPr/>
          <a:lstStyle/>
          <a:p>
            <a:r>
              <a:rPr lang="zh-CN" altLang="en-US" sz="3450" dirty="0" smtClean="0">
                <a:latin typeface="黑体" panose="02010609060101010101" pitchFamily="49" charset="-122"/>
                <a:ea typeface="黑体" panose="02010609060101010101" pitchFamily="49" charset="-122"/>
              </a:rPr>
              <a:t>第三部分 商务智能结果呈现</a:t>
            </a:r>
            <a:endParaRPr lang="zh-CN" altLang="en-US" sz="3450" dirty="0" smtClean="0">
              <a:latin typeface="黑体" panose="02010609060101010101" pitchFamily="49" charset="-122"/>
              <a:ea typeface="黑体" panose="02010609060101010101" pitchFamily="49" charset="-122"/>
            </a:endParaRPr>
          </a:p>
        </p:txBody>
      </p:sp>
      <p:sp>
        <p:nvSpPr>
          <p:cNvPr id="47107" name="Rectangle 3"/>
          <p:cNvSpPr>
            <a:spLocks noGrp="1" noChangeArrowheads="1"/>
          </p:cNvSpPr>
          <p:nvPr>
            <p:ph type="body" idx="1"/>
          </p:nvPr>
        </p:nvSpPr>
        <p:spPr>
          <a:xfrm>
            <a:off x="1770380" y="1234440"/>
            <a:ext cx="10895965" cy="6148070"/>
          </a:xfrm>
        </p:spPr>
        <p:txBody>
          <a:bodyPr/>
          <a:lstStyle/>
          <a:p>
            <a:r>
              <a:rPr lang="zh-CN" altLang="en-US" sz="2700" dirty="0" smtClean="0"/>
              <a:t>内容包括报表类型（简单报表、复杂报表、专用报表、即席报表）、可视化、图表分析方法（对比分析—纵向对比、对比分析—进度分析、对比分析—横向对比、对比分析：标准值、平均值及计划值之间的对比。对比分析—同环比对比、对比分析—预警分析、透视分析、结构分析—构成分析、杜邦分析、变化分析、分组分析、增维分析）、互式业务报表、交互式图表（切片器、控件、公式）、地图分析、数据图形（饼图、柱状图、条形图、折线图、散点图、瀑布图、堆叠折线/柱状/条状图、环图）、敏捷可视化、管理驾驶舱（仪表盘、指标卡、漏斗图、热力图，气泡图，迁徙图）等。</a:t>
            </a:r>
            <a:endParaRPr lang="zh-CN" altLang="en-US" sz="2700" dirty="0" smtClean="0"/>
          </a:p>
          <a:p>
            <a:r>
              <a:rPr lang="zh-CN" altLang="en-US" sz="2700" dirty="0" smtClean="0"/>
              <a:t>要求学生：了解各种图形展现样式，理解各种图表分析方法，能够为某一商务智能应用项目设计合适的商务智能结果呈现方案。</a:t>
            </a:r>
            <a:endParaRPr lang="zh-CN" altLang="en-US" sz="2700" dirty="0" smtClean="0"/>
          </a:p>
          <a:p>
            <a:pPr fontAlgn="b">
              <a:lnSpc>
                <a:spcPct val="90000"/>
              </a:lnSpc>
            </a:pPr>
            <a:endParaRPr lang="zh-CN" altLang="en-US" sz="2700" b="1" dirty="0" smtClean="0">
              <a:solidFill>
                <a:srgbClr val="000000"/>
              </a:solidFill>
              <a:latin typeface="宋体" panose="02010600030101010101" pitchFamily="2" charset="-122"/>
            </a:endParaRPr>
          </a:p>
        </p:txBody>
      </p:sp>
      <p:sp>
        <p:nvSpPr>
          <p:cNvPr id="47108" name="Rectangle 4"/>
          <p:cNvSpPr>
            <a:spLocks noChangeArrowheads="1"/>
          </p:cNvSpPr>
          <p:nvPr/>
        </p:nvSpPr>
        <p:spPr bwMode="auto">
          <a:xfrm>
            <a:off x="1828800" y="3539015"/>
            <a:ext cx="10972800" cy="466725"/>
          </a:xfrm>
          <a:prstGeom prst="rect">
            <a:avLst/>
          </a:prstGeom>
          <a:noFill/>
          <a:ln w="9525">
            <a:noFill/>
            <a:miter lim="800000"/>
          </a:ln>
          <a:effectLst/>
        </p:spPr>
        <p:txBody>
          <a:bodyPr lIns="97965" tIns="48982" rIns="97965" bIns="48982">
            <a:spAutoFit/>
          </a:bodyPr>
          <a:lstStyle/>
          <a:p>
            <a:endParaRPr lang="zh-CN"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对比分析</a:t>
            </a:r>
            <a:r>
              <a:rPr lang="en-US" altLang="zh-CN" dirty="0"/>
              <a:t>-</a:t>
            </a:r>
            <a:r>
              <a:rPr lang="zh-CN" altLang="en-US" dirty="0"/>
              <a:t>进度对比</a:t>
            </a:r>
            <a:br>
              <a:rPr lang="en-US" altLang="zh-CN" dirty="0"/>
            </a:br>
            <a:r>
              <a:rPr lang="zh-CN" altLang="en-US" dirty="0"/>
              <a:t>展现目标完成情况的分析方法</a:t>
            </a:r>
            <a:endParaRPr lang="zh-CN" altLang="en-US" dirty="0"/>
          </a:p>
        </p:txBody>
      </p:sp>
      <p:sp>
        <p:nvSpPr>
          <p:cNvPr id="4" name="内容占位符 3"/>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671466" y="1757346"/>
            <a:ext cx="8010560" cy="5779771"/>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a:stretch>
            <a:fillRect/>
          </a:stretch>
        </p:blipFill>
        <p:spPr bwMode="auto">
          <a:xfrm>
            <a:off x="8743960" y="1757346"/>
            <a:ext cx="5572164" cy="1835381"/>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8743960" y="3757610"/>
            <a:ext cx="5286412" cy="415022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对比分析</a:t>
            </a:r>
            <a:r>
              <a:rPr lang="en-US" altLang="zh-CN" dirty="0"/>
              <a:t>-</a:t>
            </a:r>
            <a:r>
              <a:rPr lang="zh-CN" altLang="en-US" dirty="0"/>
              <a:t>横向对比</a:t>
            </a:r>
            <a:br>
              <a:rPr lang="en-US" altLang="zh-CN" dirty="0"/>
            </a:br>
            <a:r>
              <a:rPr lang="zh-CN" altLang="en-US" sz="3200" dirty="0"/>
              <a:t>在同一时间下，部分与整体，部分与部分或是对象与对象之间的对比</a:t>
            </a:r>
            <a:endParaRPr lang="zh-CN" altLang="en-US" sz="3200" dirty="0"/>
          </a:p>
        </p:txBody>
      </p:sp>
      <p:sp>
        <p:nvSpPr>
          <p:cNvPr id="4" name="内容占位符 3"/>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1"/>
          <a:srcRect/>
          <a:stretch>
            <a:fillRect/>
          </a:stretch>
        </p:blipFill>
        <p:spPr bwMode="auto">
          <a:xfrm>
            <a:off x="671466" y="1900222"/>
            <a:ext cx="11028096" cy="3000389"/>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3743300" y="4900618"/>
            <a:ext cx="5324475" cy="265747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对比分析</a:t>
            </a:r>
            <a:r>
              <a:rPr lang="en-US" altLang="zh-CN" dirty="0"/>
              <a:t>-</a:t>
            </a:r>
            <a:r>
              <a:rPr lang="zh-CN" altLang="en-US" dirty="0"/>
              <a:t>标准值、平均值及计划值之间的对比</a:t>
            </a:r>
            <a:endParaRPr lang="zh-CN" altLang="en-US" dirty="0"/>
          </a:p>
        </p:txBody>
      </p:sp>
      <p:sp>
        <p:nvSpPr>
          <p:cNvPr id="8" name="内容占位符 7"/>
          <p:cNvSpPr>
            <a:spLocks noGrp="1"/>
          </p:cNvSpPr>
          <p:nvPr>
            <p:ph idx="1"/>
          </p:nvPr>
        </p:nvSpPr>
        <p:spPr/>
        <p:txBody>
          <a:bodyPr/>
          <a:lstStyle/>
          <a:p>
            <a:endParaRPr lang="zh-CN" altLang="en-US" dirty="0"/>
          </a:p>
        </p:txBody>
      </p:sp>
      <p:pic>
        <p:nvPicPr>
          <p:cNvPr id="1029" name="Picture 5"/>
          <p:cNvPicPr>
            <a:picLocks noChangeAspect="1" noChangeArrowheads="1"/>
          </p:cNvPicPr>
          <p:nvPr/>
        </p:nvPicPr>
        <p:blipFill>
          <a:blip r:embed="rId1"/>
          <a:srcRect/>
          <a:stretch>
            <a:fillRect/>
          </a:stretch>
        </p:blipFill>
        <p:spPr bwMode="auto">
          <a:xfrm>
            <a:off x="671466" y="1757346"/>
            <a:ext cx="12438721" cy="3314714"/>
          </a:xfrm>
          <a:prstGeom prst="rect">
            <a:avLst/>
          </a:prstGeom>
          <a:noFill/>
          <a:ln w="9525">
            <a:noFill/>
            <a:miter lim="800000"/>
            <a:headEnd/>
            <a:tailEnd/>
          </a:ln>
          <a:effectLst/>
        </p:spPr>
      </p:pic>
      <p:pic>
        <p:nvPicPr>
          <p:cNvPr id="1030" name="Picture 6"/>
          <p:cNvPicPr>
            <a:picLocks noChangeAspect="1" noChangeArrowheads="1"/>
          </p:cNvPicPr>
          <p:nvPr/>
        </p:nvPicPr>
        <p:blipFill>
          <a:blip r:embed="rId2"/>
          <a:srcRect/>
          <a:stretch>
            <a:fillRect/>
          </a:stretch>
        </p:blipFill>
        <p:spPr bwMode="auto">
          <a:xfrm>
            <a:off x="4261532" y="5043494"/>
            <a:ext cx="5458711" cy="2914651"/>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对比分析</a:t>
            </a:r>
            <a:r>
              <a:rPr lang="en-US" altLang="zh-CN" dirty="0"/>
              <a:t>-</a:t>
            </a:r>
            <a:r>
              <a:rPr lang="zh-CN" altLang="en-US" dirty="0"/>
              <a:t>同环比对比</a:t>
            </a:r>
            <a:br>
              <a:rPr lang="en-US" altLang="zh-CN" dirty="0"/>
            </a:br>
            <a:r>
              <a:rPr lang="zh-CN" altLang="en-US" sz="3200" dirty="0"/>
              <a:t>同比</a:t>
            </a:r>
            <a:r>
              <a:rPr lang="en-US" altLang="zh-CN" sz="3200" dirty="0"/>
              <a:t>-</a:t>
            </a:r>
            <a:r>
              <a:rPr lang="zh-CN" altLang="en-US" sz="3200" dirty="0"/>
              <a:t>本期值与同期值之间的对比；环比</a:t>
            </a:r>
            <a:r>
              <a:rPr lang="en-US" altLang="zh-CN" sz="3200" dirty="0"/>
              <a:t>-</a:t>
            </a:r>
            <a:r>
              <a:rPr lang="zh-CN" altLang="en-US" sz="3200" dirty="0"/>
              <a:t>本期值与上期值之间的对比</a:t>
            </a:r>
            <a:endParaRPr lang="zh-CN" altLang="en-US" sz="3200" dirty="0"/>
          </a:p>
        </p:txBody>
      </p:sp>
      <p:pic>
        <p:nvPicPr>
          <p:cNvPr id="4098" name="Picture 2"/>
          <p:cNvPicPr>
            <a:picLocks noGrp="1" noChangeAspect="1" noChangeArrowheads="1"/>
          </p:cNvPicPr>
          <p:nvPr>
            <p:ph idx="1"/>
          </p:nvPr>
        </p:nvPicPr>
        <p:blipFill>
          <a:blip r:embed="rId1"/>
          <a:srcRect/>
          <a:stretch>
            <a:fillRect/>
          </a:stretch>
        </p:blipFill>
        <p:spPr bwMode="auto">
          <a:xfrm>
            <a:off x="734904" y="1757345"/>
            <a:ext cx="13295468" cy="5815302"/>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对比分析</a:t>
            </a:r>
            <a:r>
              <a:rPr lang="en-US" altLang="zh-CN" dirty="0"/>
              <a:t>-</a:t>
            </a:r>
            <a:r>
              <a:rPr lang="zh-CN" altLang="en-US" dirty="0"/>
              <a:t>预警分析</a:t>
            </a:r>
            <a:br>
              <a:rPr lang="en-US" altLang="zh-CN" dirty="0"/>
            </a:br>
            <a:r>
              <a:rPr lang="zh-CN" altLang="en-US" dirty="0"/>
              <a:t>用</a:t>
            </a:r>
            <a:r>
              <a:rPr lang="en-US" altLang="zh-CN" dirty="0"/>
              <a:t>KPI</a:t>
            </a:r>
            <a:r>
              <a:rPr lang="zh-CN" altLang="en-US" dirty="0"/>
              <a:t>分析、预警色填充单元格等方式对关键指标进行预警</a:t>
            </a:r>
            <a:endParaRPr lang="zh-CN" altLang="en-US" dirty="0"/>
          </a:p>
        </p:txBody>
      </p:sp>
      <p:sp>
        <p:nvSpPr>
          <p:cNvPr id="4" name="内容占位符 3"/>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1"/>
          <a:srcRect/>
          <a:stretch>
            <a:fillRect/>
          </a:stretch>
        </p:blipFill>
        <p:spPr bwMode="auto">
          <a:xfrm>
            <a:off x="457152" y="1614470"/>
            <a:ext cx="13634329" cy="5851341"/>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透视分析</a:t>
            </a:r>
            <a:br>
              <a:rPr lang="en-US" altLang="zh-CN" dirty="0"/>
            </a:br>
            <a:r>
              <a:rPr lang="zh-CN" altLang="en-US" dirty="0"/>
              <a:t>使用数据透视图表功能进行多维度、多层次、多规则的透视分析</a:t>
            </a:r>
            <a:endParaRPr lang="zh-CN" altLang="en-US" dirty="0"/>
          </a:p>
        </p:txBody>
      </p:sp>
      <p:sp>
        <p:nvSpPr>
          <p:cNvPr id="4" name="内容占位符 3"/>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1"/>
          <a:srcRect/>
          <a:stretch>
            <a:fillRect/>
          </a:stretch>
        </p:blipFill>
        <p:spPr bwMode="auto">
          <a:xfrm>
            <a:off x="1324041" y="1614470"/>
            <a:ext cx="12206265" cy="623904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结构分析</a:t>
            </a:r>
            <a:r>
              <a:rPr lang="en-US" altLang="zh-CN" dirty="0"/>
              <a:t>-</a:t>
            </a:r>
            <a:r>
              <a:rPr lang="zh-CN" altLang="en-US" dirty="0"/>
              <a:t>构成分析</a:t>
            </a:r>
            <a:br>
              <a:rPr lang="en-US" altLang="zh-CN" dirty="0"/>
            </a:br>
            <a:r>
              <a:rPr lang="zh-CN" altLang="en-US" dirty="0"/>
              <a:t>部分与整体间构成关系的分析方法</a:t>
            </a:r>
            <a:endParaRPr lang="zh-CN" altLang="en-US" dirty="0"/>
          </a:p>
        </p:txBody>
      </p:sp>
      <p:pic>
        <p:nvPicPr>
          <p:cNvPr id="7170" name="Picture 2"/>
          <p:cNvPicPr>
            <a:picLocks noGrp="1" noChangeAspect="1" noChangeArrowheads="1"/>
          </p:cNvPicPr>
          <p:nvPr>
            <p:ph idx="1"/>
          </p:nvPr>
        </p:nvPicPr>
        <p:blipFill>
          <a:blip r:embed="rId1"/>
          <a:srcRect/>
          <a:stretch>
            <a:fillRect/>
          </a:stretch>
        </p:blipFill>
        <p:spPr bwMode="auto">
          <a:xfrm>
            <a:off x="954383" y="1685907"/>
            <a:ext cx="12575923" cy="564153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结构分析</a:t>
            </a:r>
            <a:r>
              <a:rPr lang="en-US" altLang="zh-CN" dirty="0"/>
              <a:t>-</a:t>
            </a:r>
            <a:r>
              <a:rPr lang="zh-CN" altLang="en-US" dirty="0"/>
              <a:t>杜邦分析</a:t>
            </a:r>
            <a:endParaRPr lang="zh-CN" altLang="en-US" dirty="0"/>
          </a:p>
        </p:txBody>
      </p:sp>
      <p:sp>
        <p:nvSpPr>
          <p:cNvPr id="4" name="内容占位符 3"/>
          <p:cNvSpPr>
            <a:spLocks noGrp="1"/>
          </p:cNvSpPr>
          <p:nvPr>
            <p:ph idx="1"/>
          </p:nvPr>
        </p:nvSpPr>
        <p:spPr/>
        <p:txBody>
          <a:bodyPr/>
          <a:lstStyle/>
          <a:p>
            <a:endParaRPr lang="zh-CN" altLang="en-US" dirty="0"/>
          </a:p>
        </p:txBody>
      </p:sp>
      <p:pic>
        <p:nvPicPr>
          <p:cNvPr id="8194" name="Picture 2"/>
          <p:cNvPicPr>
            <a:picLocks noChangeAspect="1" noChangeArrowheads="1"/>
          </p:cNvPicPr>
          <p:nvPr/>
        </p:nvPicPr>
        <p:blipFill>
          <a:blip r:embed="rId1"/>
          <a:srcRect/>
          <a:stretch>
            <a:fillRect/>
          </a:stretch>
        </p:blipFill>
        <p:spPr bwMode="auto">
          <a:xfrm>
            <a:off x="1242970" y="1685908"/>
            <a:ext cx="10768327" cy="578646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变化分析</a:t>
            </a:r>
            <a:br>
              <a:rPr lang="en-US" altLang="zh-CN" dirty="0"/>
            </a:br>
            <a:r>
              <a:rPr lang="zh-CN" altLang="en-US" dirty="0"/>
              <a:t>反映同一指标或多种指标状态及数值变化情况的分析方法</a:t>
            </a:r>
            <a:endParaRPr lang="zh-CN" altLang="en-US" dirty="0"/>
          </a:p>
        </p:txBody>
      </p:sp>
      <p:sp>
        <p:nvSpPr>
          <p:cNvPr id="4" name="内容占位符 3"/>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1"/>
          <a:srcRect/>
          <a:stretch>
            <a:fillRect/>
          </a:stretch>
        </p:blipFill>
        <p:spPr bwMode="auto">
          <a:xfrm>
            <a:off x="671466" y="1614470"/>
            <a:ext cx="13643762" cy="586622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分组分析</a:t>
            </a:r>
            <a:br>
              <a:rPr lang="en-US" altLang="zh-CN" dirty="0"/>
            </a:br>
            <a:r>
              <a:rPr lang="zh-CN" altLang="en-US" sz="3200" dirty="0"/>
              <a:t>关键指标在不同区间内的分布情况：组距</a:t>
            </a:r>
            <a:r>
              <a:rPr lang="en-US" altLang="zh-CN" sz="3200" dirty="0"/>
              <a:t>=</a:t>
            </a:r>
            <a:r>
              <a:rPr lang="zh-CN" altLang="en-US" sz="3200" dirty="0"/>
              <a:t>（最大值</a:t>
            </a:r>
            <a:r>
              <a:rPr lang="en-US" altLang="zh-CN" sz="3200" dirty="0"/>
              <a:t>-</a:t>
            </a:r>
            <a:r>
              <a:rPr lang="zh-CN" altLang="en-US" sz="3200" dirty="0"/>
              <a:t>最小值）</a:t>
            </a:r>
            <a:r>
              <a:rPr lang="en-US" altLang="zh-CN" sz="3200" dirty="0"/>
              <a:t>/</a:t>
            </a:r>
            <a:r>
              <a:rPr lang="zh-CN" altLang="en-US" sz="3200" dirty="0"/>
              <a:t>组数</a:t>
            </a:r>
            <a:endParaRPr lang="zh-CN" altLang="en-US" sz="3200" dirty="0"/>
          </a:p>
        </p:txBody>
      </p:sp>
      <p:sp>
        <p:nvSpPr>
          <p:cNvPr id="4" name="内容占位符 3"/>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1"/>
          <a:srcRect/>
          <a:stretch>
            <a:fillRect/>
          </a:stretch>
        </p:blipFill>
        <p:spPr bwMode="auto">
          <a:xfrm>
            <a:off x="1242970" y="1614470"/>
            <a:ext cx="9272629" cy="644040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p:txBody>
          <a:bodyPr anchor="ctr"/>
          <a:lstStyle/>
          <a:p>
            <a:pPr algn="ctr">
              <a:lnSpc>
                <a:spcPct val="125000"/>
              </a:lnSpc>
            </a:pPr>
            <a:r>
              <a:rPr lang="en-US" altLang="zh-CN" sz="5400" dirty="0">
                <a:solidFill>
                  <a:schemeClr val="bg1">
                    <a:lumMod val="95000"/>
                  </a:schemeClr>
                </a:solidFill>
              </a:rPr>
              <a:t>1</a:t>
            </a:r>
            <a:r>
              <a:rPr lang="zh-CN" altLang="en-US" sz="5400" dirty="0">
                <a:solidFill>
                  <a:schemeClr val="bg1">
                    <a:lumMod val="95000"/>
                  </a:schemeClr>
                </a:solidFill>
              </a:rPr>
              <a:t>、</a:t>
            </a:r>
            <a:r>
              <a:rPr lang="zh-CN" sz="5400" dirty="0">
                <a:solidFill>
                  <a:schemeClr val="bg1">
                    <a:lumMod val="95000"/>
                  </a:schemeClr>
                </a:solidFill>
              </a:rPr>
              <a:t>数据可视化分析方法</a:t>
            </a:r>
            <a:endParaRPr lang="zh-CN" sz="5400" dirty="0">
              <a:solidFill>
                <a:schemeClr val="bg1"/>
              </a:solidFill>
            </a:endParaRPr>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增维分析</a:t>
            </a:r>
            <a:br>
              <a:rPr lang="en-US" altLang="zh-CN" dirty="0"/>
            </a:br>
            <a:r>
              <a:rPr lang="zh-CN" altLang="en-US" sz="2800" dirty="0"/>
              <a:t>将不同类型的图表嵌套使用达到增加信息展现维度，扩展分析广度的目的</a:t>
            </a:r>
            <a:endParaRPr lang="zh-CN" altLang="en-US" sz="2800" dirty="0"/>
          </a:p>
        </p:txBody>
      </p:sp>
      <p:sp>
        <p:nvSpPr>
          <p:cNvPr id="4" name="内容占位符 3"/>
          <p:cNvSpPr>
            <a:spLocks noGrp="1"/>
          </p:cNvSpPr>
          <p:nvPr>
            <p:ph idx="1"/>
          </p:nvPr>
        </p:nvSpPr>
        <p:spPr/>
        <p:txBody>
          <a:bodyPr/>
          <a:lstStyle/>
          <a:p>
            <a:endParaRPr lang="zh-CN" altLang="en-US"/>
          </a:p>
        </p:txBody>
      </p:sp>
      <p:pic>
        <p:nvPicPr>
          <p:cNvPr id="11267" name="Picture 3"/>
          <p:cNvPicPr>
            <a:picLocks noChangeAspect="1" noChangeArrowheads="1"/>
          </p:cNvPicPr>
          <p:nvPr/>
        </p:nvPicPr>
        <p:blipFill>
          <a:blip r:embed="rId1"/>
          <a:srcRect/>
          <a:stretch>
            <a:fillRect/>
          </a:stretch>
        </p:blipFill>
        <p:spPr bwMode="auto">
          <a:xfrm>
            <a:off x="457152" y="1543032"/>
            <a:ext cx="13777973" cy="633940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p:txBody>
          <a:bodyPr anchor="ctr"/>
          <a:lstStyle/>
          <a:p>
            <a:pPr algn="ctr">
              <a:lnSpc>
                <a:spcPct val="125000"/>
              </a:lnSpc>
            </a:pPr>
            <a:r>
              <a:rPr lang="zh-CN" altLang="en-US" sz="5400" dirty="0">
                <a:solidFill>
                  <a:schemeClr val="bg1">
                    <a:lumMod val="95000"/>
                  </a:schemeClr>
                </a:solidFill>
              </a:rPr>
              <a:t>2. 描述性统计图表创建及应用方法</a:t>
            </a:r>
            <a:endParaRPr lang="zh-CN" altLang="en-US" sz="5400" dirty="0">
              <a:solidFill>
                <a:schemeClr val="bg1">
                  <a:lumMod val="95000"/>
                </a:schemeClr>
              </a:solidFill>
            </a:endParaRPr>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359283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频数与频率</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417320" y="1715770"/>
            <a:ext cx="10864850" cy="82994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频数是落在各类别中的数据个数。各类别频数与总频数之比称频率。频数和频率分别从绝对数和相对数上反映出数据在各变量值上的分布状况。</a:t>
            </a:r>
            <a:endParaRPr lang="zh-CN" altLang="en-US" sz="2400">
              <a:latin typeface="微软雅黑" panose="020B0503020204020204" pitchFamily="34" charset="-122"/>
              <a:ea typeface="微软雅黑" panose="020B0503020204020204" pitchFamily="34" charset="-122"/>
            </a:endParaRPr>
          </a:p>
        </p:txBody>
      </p:sp>
      <p:pic>
        <p:nvPicPr>
          <p:cNvPr id="4" name="图片 3" descr="5-2-1"/>
          <p:cNvPicPr>
            <a:picLocks noChangeAspect="1"/>
          </p:cNvPicPr>
          <p:nvPr/>
        </p:nvPicPr>
        <p:blipFill>
          <a:blip r:embed="rId1"/>
          <a:stretch>
            <a:fillRect/>
          </a:stretch>
        </p:blipFill>
        <p:spPr>
          <a:xfrm>
            <a:off x="4379595" y="2908300"/>
            <a:ext cx="4940300" cy="4331335"/>
          </a:xfrm>
          <a:prstGeom prst="rect">
            <a:avLst/>
          </a:prstGeom>
        </p:spPr>
      </p:pic>
      <p:sp>
        <p:nvSpPr>
          <p:cNvPr id="5" name="标题 4"/>
          <p:cNvSpPr>
            <a:spLocks noGrp="1"/>
          </p:cNvSpPr>
          <p:nvPr>
            <p:ph type="title"/>
          </p:nvPr>
        </p:nvSpPr>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34745" y="981075"/>
            <a:ext cx="506158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直方图</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134745" y="1760855"/>
            <a:ext cx="9907270" cy="1938020"/>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直方图：用来展现数据在不同组距间分布状态的图表。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组距</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（最大值</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最小值）</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组数</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、选择数据。</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、设置接受区域。</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、调整频率分布。</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5-2-2"/>
          <p:cNvPicPr>
            <a:picLocks noChangeAspect="1"/>
          </p:cNvPicPr>
          <p:nvPr/>
        </p:nvPicPr>
        <p:blipFill>
          <a:blip r:embed="rId1"/>
          <a:stretch>
            <a:fillRect/>
          </a:stretch>
        </p:blipFill>
        <p:spPr>
          <a:xfrm>
            <a:off x="4956810" y="3230880"/>
            <a:ext cx="6085205" cy="4472940"/>
          </a:xfrm>
          <a:prstGeom prst="rect">
            <a:avLst/>
          </a:prstGeom>
        </p:spPr>
      </p:pic>
      <p:sp>
        <p:nvSpPr>
          <p:cNvPr id="4" name="标题 3"/>
          <p:cNvSpPr>
            <a:spLocks noGrp="1"/>
          </p:cNvSpPr>
          <p:nvPr>
            <p:ph type="title"/>
          </p:nvPr>
        </p:nvSpPr>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4425" y="981075"/>
            <a:ext cx="6645910"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盒须图</a:t>
            </a:r>
            <a:endParaRPr lang="zh-CN"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167765" y="1795145"/>
            <a:ext cx="12133580" cy="1291590"/>
          </a:xfrm>
          <a:prstGeom prst="rect">
            <a:avLst/>
          </a:prstGeom>
          <a:noFill/>
        </p:spPr>
        <p:txBody>
          <a:bodyPr wrap="square" rtlCol="0">
            <a:spAutoFit/>
          </a:bodyPr>
          <a:lstStyle/>
          <a:p>
            <a:r>
              <a:rPr lang="zh-CN" altLang="en-US"/>
              <a:t>盒须图：盒须图用来体现数据分散情况</a:t>
            </a:r>
            <a:endParaRPr lang="zh-CN" altLang="en-US"/>
          </a:p>
          <a:p>
            <a:r>
              <a:rPr lang="zh-CN" altLang="en-US"/>
              <a:t>四位数：将数据由小到大排列并分成四等份，</a:t>
            </a:r>
            <a:endParaRPr lang="zh-CN" altLang="en-US"/>
          </a:p>
          <a:p>
            <a:r>
              <a:rPr lang="zh-CN" altLang="en-US"/>
              <a:t>处于三个分割点位置的数值，就是四分位数。</a:t>
            </a:r>
            <a:endParaRPr lang="zh-CN" altLang="en-US"/>
          </a:p>
        </p:txBody>
      </p:sp>
      <p:graphicFrame>
        <p:nvGraphicFramePr>
          <p:cNvPr id="3" name="表格 2"/>
          <p:cNvGraphicFramePr/>
          <p:nvPr/>
        </p:nvGraphicFramePr>
        <p:xfrm>
          <a:off x="8068945" y="2191385"/>
          <a:ext cx="3302000" cy="499745"/>
        </p:xfrm>
        <a:graphic>
          <a:graphicData uri="http://schemas.openxmlformats.org/drawingml/2006/table">
            <a:tbl>
              <a:tblPr firstRow="1" bandRow="1">
                <a:tableStyleId>{5C22544A-7EE6-4342-B048-85BDC9FD1C3A}</a:tableStyleId>
              </a:tblPr>
              <a:tblGrid>
                <a:gridCol w="825500"/>
                <a:gridCol w="825500"/>
                <a:gridCol w="825500"/>
                <a:gridCol w="825500"/>
              </a:tblGrid>
              <a:tr h="499745">
                <a:tc>
                  <a:txBody>
                    <a:bodyPr/>
                    <a:lstStyle/>
                    <a:p>
                      <a:pPr>
                        <a:buNone/>
                      </a:pPr>
                      <a:r>
                        <a:rPr lang="en-US" altLang="zh-CN" sz="2000" b="0">
                          <a:latin typeface="微软雅黑" panose="020B0503020204020204" pitchFamily="34" charset="-122"/>
                          <a:ea typeface="微软雅黑" panose="020B0503020204020204" pitchFamily="34" charset="-122"/>
                        </a:rPr>
                        <a:t>25%</a:t>
                      </a:r>
                      <a:endParaRPr lang="en-US" altLang="zh-CN" sz="2000" b="0">
                        <a:latin typeface="微软雅黑" panose="020B0503020204020204" pitchFamily="34" charset="-122"/>
                        <a:ea typeface="微软雅黑" panose="020B0503020204020204" pitchFamily="34" charset="-122"/>
                      </a:endParaRPr>
                    </a:p>
                  </a:txBody>
                  <a:tcPr/>
                </a:tc>
                <a:tc>
                  <a:txBody>
                    <a:bodyPr/>
                    <a:lstStyle/>
                    <a:p>
                      <a:pPr>
                        <a:buNone/>
                      </a:pPr>
                      <a:r>
                        <a:rPr lang="en-US" altLang="zh-CN" sz="2000" b="0">
                          <a:latin typeface="微软雅黑" panose="020B0503020204020204" pitchFamily="34" charset="-122"/>
                          <a:ea typeface="微软雅黑" panose="020B0503020204020204" pitchFamily="34" charset="-122"/>
                        </a:rPr>
                        <a:t>25%</a:t>
                      </a:r>
                      <a:endParaRPr lang="en-US" altLang="zh-CN" sz="2000" b="0">
                        <a:latin typeface="微软雅黑" panose="020B0503020204020204" pitchFamily="34" charset="-122"/>
                        <a:ea typeface="微软雅黑" panose="020B0503020204020204" pitchFamily="34" charset="-122"/>
                      </a:endParaRPr>
                    </a:p>
                  </a:txBody>
                  <a:tcPr/>
                </a:tc>
                <a:tc>
                  <a:txBody>
                    <a:bodyPr/>
                    <a:lstStyle/>
                    <a:p>
                      <a:pPr>
                        <a:buNone/>
                      </a:pPr>
                      <a:r>
                        <a:rPr lang="en-US" altLang="zh-CN" sz="2000" b="0">
                          <a:latin typeface="微软雅黑" panose="020B0503020204020204" pitchFamily="34" charset="-122"/>
                          <a:ea typeface="微软雅黑" panose="020B0503020204020204" pitchFamily="34" charset="-122"/>
                        </a:rPr>
                        <a:t>25%</a:t>
                      </a:r>
                      <a:endParaRPr lang="en-US" altLang="zh-CN" sz="2000" b="0">
                        <a:latin typeface="微软雅黑" panose="020B0503020204020204" pitchFamily="34" charset="-122"/>
                        <a:ea typeface="微软雅黑" panose="020B0503020204020204" pitchFamily="34" charset="-122"/>
                      </a:endParaRPr>
                    </a:p>
                  </a:txBody>
                  <a:tcPr/>
                </a:tc>
                <a:tc>
                  <a:txBody>
                    <a:bodyPr/>
                    <a:lstStyle/>
                    <a:p>
                      <a:pPr>
                        <a:buNone/>
                      </a:pPr>
                      <a:r>
                        <a:rPr lang="en-US" altLang="zh-CN" sz="2000" b="0">
                          <a:latin typeface="微软雅黑" panose="020B0503020204020204" pitchFamily="34" charset="-122"/>
                          <a:ea typeface="微软雅黑" panose="020B0503020204020204" pitchFamily="34" charset="-122"/>
                        </a:rPr>
                        <a:t>25%</a:t>
                      </a:r>
                      <a:endParaRPr lang="en-US" altLang="zh-CN" sz="2000" b="0">
                        <a:latin typeface="微软雅黑" panose="020B0503020204020204" pitchFamily="34" charset="-122"/>
                        <a:ea typeface="微软雅黑" panose="020B0503020204020204" pitchFamily="34" charset="-122"/>
                      </a:endParaRPr>
                    </a:p>
                  </a:txBody>
                  <a:tcPr/>
                </a:tc>
              </a:tr>
            </a:tbl>
          </a:graphicData>
        </a:graphic>
      </p:graphicFrame>
      <p:sp>
        <p:nvSpPr>
          <p:cNvPr id="5" name="文本框 4"/>
          <p:cNvSpPr txBox="1"/>
          <p:nvPr/>
        </p:nvSpPr>
        <p:spPr>
          <a:xfrm>
            <a:off x="8564245" y="2691130"/>
            <a:ext cx="687070" cy="491490"/>
          </a:xfrm>
          <a:prstGeom prst="rect">
            <a:avLst/>
          </a:prstGeom>
          <a:noFill/>
        </p:spPr>
        <p:txBody>
          <a:bodyPr wrap="square" rtlCol="0">
            <a:spAutoFit/>
          </a:bodyPr>
          <a:lstStyle/>
          <a:p>
            <a:r>
              <a:rPr lang="en-US" altLang="zh-CN"/>
              <a:t>Q1</a:t>
            </a:r>
            <a:endParaRPr lang="en-US" altLang="zh-CN"/>
          </a:p>
        </p:txBody>
      </p:sp>
      <p:sp>
        <p:nvSpPr>
          <p:cNvPr id="6" name="文本框 5"/>
          <p:cNvSpPr txBox="1"/>
          <p:nvPr/>
        </p:nvSpPr>
        <p:spPr>
          <a:xfrm>
            <a:off x="9387840" y="2691130"/>
            <a:ext cx="687070" cy="491490"/>
          </a:xfrm>
          <a:prstGeom prst="rect">
            <a:avLst/>
          </a:prstGeom>
          <a:noFill/>
        </p:spPr>
        <p:txBody>
          <a:bodyPr wrap="square" rtlCol="0">
            <a:spAutoFit/>
          </a:bodyPr>
          <a:lstStyle/>
          <a:p>
            <a:r>
              <a:rPr lang="en-US" altLang="zh-CN"/>
              <a:t>Q2</a:t>
            </a:r>
            <a:endParaRPr lang="en-US" altLang="zh-CN"/>
          </a:p>
        </p:txBody>
      </p:sp>
      <p:sp>
        <p:nvSpPr>
          <p:cNvPr id="8" name="文本框 7"/>
          <p:cNvSpPr txBox="1"/>
          <p:nvPr/>
        </p:nvSpPr>
        <p:spPr>
          <a:xfrm>
            <a:off x="10250805" y="2691130"/>
            <a:ext cx="687070" cy="491490"/>
          </a:xfrm>
          <a:prstGeom prst="rect">
            <a:avLst/>
          </a:prstGeom>
          <a:noFill/>
        </p:spPr>
        <p:txBody>
          <a:bodyPr wrap="square" rtlCol="0">
            <a:spAutoFit/>
          </a:bodyPr>
          <a:lstStyle/>
          <a:p>
            <a:r>
              <a:rPr lang="en-US" altLang="zh-CN"/>
              <a:t>Q3</a:t>
            </a:r>
            <a:endParaRPr lang="en-US" altLang="zh-CN"/>
          </a:p>
        </p:txBody>
      </p:sp>
      <p:pic>
        <p:nvPicPr>
          <p:cNvPr id="10" name="图片 9" descr="5-2-3"/>
          <p:cNvPicPr>
            <a:picLocks noChangeAspect="1"/>
          </p:cNvPicPr>
          <p:nvPr/>
        </p:nvPicPr>
        <p:blipFill>
          <a:blip r:embed="rId1"/>
          <a:stretch>
            <a:fillRect/>
          </a:stretch>
        </p:blipFill>
        <p:spPr>
          <a:xfrm>
            <a:off x="1114425" y="3348990"/>
            <a:ext cx="5544820" cy="3232150"/>
          </a:xfrm>
          <a:prstGeom prst="rect">
            <a:avLst/>
          </a:prstGeom>
        </p:spPr>
      </p:pic>
      <p:pic>
        <p:nvPicPr>
          <p:cNvPr id="11" name="图片 10" descr="5-2-4"/>
          <p:cNvPicPr>
            <a:picLocks noChangeAspect="1"/>
          </p:cNvPicPr>
          <p:nvPr/>
        </p:nvPicPr>
        <p:blipFill>
          <a:blip r:embed="rId2"/>
          <a:stretch>
            <a:fillRect/>
          </a:stretch>
        </p:blipFill>
        <p:spPr>
          <a:xfrm>
            <a:off x="7252970" y="3348990"/>
            <a:ext cx="5249733" cy="3232800"/>
          </a:xfrm>
          <a:prstGeom prst="rect">
            <a:avLst/>
          </a:prstGeom>
        </p:spPr>
      </p:pic>
      <p:sp>
        <p:nvSpPr>
          <p:cNvPr id="12" name="文本框 11"/>
          <p:cNvSpPr txBox="1"/>
          <p:nvPr/>
        </p:nvSpPr>
        <p:spPr>
          <a:xfrm>
            <a:off x="1114425" y="6701790"/>
            <a:ext cx="5220970" cy="706755"/>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上边缘</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=Q3+1.5*(Q3-Q1)</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下边缘</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=Q1-1.5*(Q3-Q1)</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8"/>
          <p:cNvSpPr>
            <a:spLocks noGrp="1"/>
          </p:cNvSpPr>
          <p:nvPr>
            <p:ph type="title"/>
          </p:nvPr>
        </p:nvSpPr>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p:txBody>
          <a:bodyPr anchor="ctr"/>
          <a:lstStyle/>
          <a:p>
            <a:pPr algn="ctr">
              <a:lnSpc>
                <a:spcPct val="125000"/>
              </a:lnSpc>
            </a:pPr>
            <a:r>
              <a:rPr lang="en-US" altLang="zh-CN" sz="5400" dirty="0">
                <a:solidFill>
                  <a:schemeClr val="bg1"/>
                </a:solidFill>
              </a:rPr>
              <a:t>3</a:t>
            </a:r>
            <a:r>
              <a:rPr lang="zh-CN" altLang="en-US" sz="5400" dirty="0">
                <a:solidFill>
                  <a:schemeClr val="bg1"/>
                </a:solidFill>
              </a:rPr>
              <a:t>、数据可视化分析方法</a:t>
            </a:r>
            <a:br>
              <a:rPr lang="zh-CN" altLang="en-US" sz="5400" dirty="0">
                <a:solidFill>
                  <a:schemeClr val="bg1"/>
                </a:solidFill>
              </a:rPr>
            </a:br>
            <a:r>
              <a:rPr lang="en-US" altLang="zh-CN" sz="5400" dirty="0">
                <a:solidFill>
                  <a:schemeClr val="bg1"/>
                </a:solidFill>
              </a:rPr>
              <a:t>---</a:t>
            </a:r>
            <a:r>
              <a:rPr lang="zh-CN" altLang="en-US" sz="5400" dirty="0">
                <a:solidFill>
                  <a:schemeClr val="bg1"/>
                </a:solidFill>
              </a:rPr>
              <a:t>专业自定义图表创建及应用方法</a:t>
            </a:r>
            <a:endParaRPr lang="zh-CN" altLang="en-US" sz="5400" dirty="0">
              <a:solidFill>
                <a:schemeClr val="bg1"/>
              </a:solidFill>
            </a:endParaRPr>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519176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不是图表的图表制作方法</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329055" y="2172970"/>
            <a:ext cx="11590655" cy="977265"/>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不是图表的图表：使用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Excel</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基本制图功能以外的功能创建的数据可视化图表。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、用公式制作五星图标。</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5-3-1"/>
          <p:cNvPicPr>
            <a:picLocks noChangeAspect="1"/>
          </p:cNvPicPr>
          <p:nvPr/>
        </p:nvPicPr>
        <p:blipFill>
          <a:blip r:embed="rId1"/>
          <a:stretch>
            <a:fillRect/>
          </a:stretch>
        </p:blipFill>
        <p:spPr>
          <a:xfrm>
            <a:off x="1329055" y="3382010"/>
            <a:ext cx="10058400" cy="1873250"/>
          </a:xfrm>
          <a:prstGeom prst="rect">
            <a:avLst/>
          </a:prstGeom>
        </p:spPr>
      </p:pic>
      <p:sp>
        <p:nvSpPr>
          <p:cNvPr id="5" name="标题 4"/>
          <p:cNvSpPr>
            <a:spLocks noGrp="1"/>
          </p:cNvSpPr>
          <p:nvPr>
            <p:ph type="title"/>
          </p:nvPr>
        </p:nvSpPr>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519176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不是图表的图表制作方法</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329055" y="2025015"/>
            <a:ext cx="4479925"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、用图标集制作五星图标</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5-3-2"/>
          <p:cNvPicPr>
            <a:picLocks noChangeAspect="1"/>
          </p:cNvPicPr>
          <p:nvPr/>
        </p:nvPicPr>
        <p:blipFill>
          <a:blip r:embed="rId1"/>
          <a:stretch>
            <a:fillRect/>
          </a:stretch>
        </p:blipFill>
        <p:spPr>
          <a:xfrm>
            <a:off x="1176020" y="2593340"/>
            <a:ext cx="6858000" cy="2197100"/>
          </a:xfrm>
          <a:prstGeom prst="rect">
            <a:avLst/>
          </a:prstGeom>
        </p:spPr>
      </p:pic>
      <p:sp>
        <p:nvSpPr>
          <p:cNvPr id="4" name="标题 3"/>
          <p:cNvSpPr>
            <a:spLocks noGrp="1"/>
          </p:cNvSpPr>
          <p:nvPr>
            <p:ph type="title"/>
          </p:nvPr>
        </p:nvSpPr>
        <p:spPr/>
        <p:txBody>
          <a:bodyP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519176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不是图表的图表制作方法</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329055" y="2044700"/>
            <a:ext cx="5328285"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、技巧提升</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5-3-3"/>
          <p:cNvPicPr>
            <a:picLocks noChangeAspect="1"/>
          </p:cNvPicPr>
          <p:nvPr/>
        </p:nvPicPr>
        <p:blipFill>
          <a:blip r:embed="rId1"/>
          <a:stretch>
            <a:fillRect/>
          </a:stretch>
        </p:blipFill>
        <p:spPr>
          <a:xfrm>
            <a:off x="1329055" y="2648585"/>
            <a:ext cx="6362700" cy="3746500"/>
          </a:xfrm>
          <a:prstGeom prst="rect">
            <a:avLst/>
          </a:prstGeom>
        </p:spPr>
      </p:pic>
      <p:sp>
        <p:nvSpPr>
          <p:cNvPr id="5" name="标题 4"/>
          <p:cNvSpPr>
            <a:spLocks noGrp="1"/>
          </p:cNvSpPr>
          <p:nvPr>
            <p:ph type="title"/>
          </p:nvPr>
        </p:nvSpPr>
        <p:spPr/>
        <p:txBody>
          <a:bodyP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34745" y="981075"/>
            <a:ext cx="506158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嵌套图表的制作方法</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134745" y="1892935"/>
            <a:ext cx="1154874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嵌套图表：将主图表与其它图表或者其它图片、图形嵌套在一起形成新图片。</a:t>
            </a:r>
            <a:endParaRPr lang="zh-CN" altLang="en-US" sz="2400">
              <a:latin typeface="微软雅黑" panose="020B0503020204020204" pitchFamily="34" charset="-122"/>
              <a:ea typeface="微软雅黑" panose="020B0503020204020204" pitchFamily="34" charset="-122"/>
            </a:endParaRPr>
          </a:p>
        </p:txBody>
      </p:sp>
      <p:sp>
        <p:nvSpPr>
          <p:cNvPr id="3" name="文本框 2"/>
          <p:cNvSpPr txBox="1"/>
          <p:nvPr/>
        </p:nvSpPr>
        <p:spPr>
          <a:xfrm>
            <a:off x="1134745" y="2452370"/>
            <a:ext cx="487426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、半圆形仪表盘。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5-3-4"/>
          <p:cNvPicPr>
            <a:picLocks noChangeAspect="1"/>
          </p:cNvPicPr>
          <p:nvPr/>
        </p:nvPicPr>
        <p:blipFill>
          <a:blip r:embed="rId1"/>
          <a:stretch>
            <a:fillRect/>
          </a:stretch>
        </p:blipFill>
        <p:spPr>
          <a:xfrm>
            <a:off x="1134745" y="3226435"/>
            <a:ext cx="5829300" cy="3251200"/>
          </a:xfrm>
          <a:prstGeom prst="rect">
            <a:avLst/>
          </a:prstGeom>
        </p:spPr>
      </p:pic>
      <p:sp>
        <p:nvSpPr>
          <p:cNvPr id="7" name="标题 6"/>
          <p:cNvSpPr>
            <a:spLocks noGrp="1"/>
          </p:cNvSpPr>
          <p:nvPr>
            <p:ph type="title"/>
          </p:nvPr>
        </p:nvSpPr>
        <p:spPr/>
        <p:txBody>
          <a:bodyP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816419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商业智能分析中用到的主要可视化分析方法</a:t>
            </a:r>
            <a:endParaRPr lang="zh-CN" altLang="en-US" sz="3200" b="1">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2196465" y="2056130"/>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文本框 6"/>
          <p:cNvSpPr txBox="1"/>
          <p:nvPr/>
        </p:nvSpPr>
        <p:spPr>
          <a:xfrm>
            <a:off x="4509770" y="3756660"/>
            <a:ext cx="514985" cy="1729740"/>
          </a:xfrm>
          <a:prstGeom prst="rect">
            <a:avLst/>
          </a:prstGeom>
          <a:noFill/>
        </p:spPr>
        <p:txBody>
          <a:bodyPr vert="eaVert" wrap="square" rtlCol="0">
            <a:spAutoFit/>
          </a:bodyPr>
          <a:lstStyle/>
          <a:p>
            <a:pPr>
              <a:lnSpc>
                <a:spcPct val="90000"/>
              </a:lnSpc>
            </a:pPr>
            <a:r>
              <a:rPr lang="zh-CN" altLang="en-US" sz="2400" b="1">
                <a:solidFill>
                  <a:schemeClr val="bg1"/>
                </a:solidFill>
                <a:latin typeface="微软雅黑" panose="020B0503020204020204" pitchFamily="34" charset="-122"/>
                <a:ea typeface="微软雅黑" panose="020B0503020204020204" pitchFamily="34" charset="-122"/>
              </a:rPr>
              <a:t>对 比 分 析</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63073" y="809350"/>
            <a:ext cx="8496943" cy="461665"/>
          </a:xfrm>
          <a:prstGeom prst="rect">
            <a:avLst/>
          </a:prstGeom>
        </p:spPr>
        <p:txBody>
          <a:bodyPr wrap="square">
            <a:spAutoFit/>
          </a:bodyPr>
          <a:lstStyle/>
          <a:p>
            <a:endParaRPr lang="zh-CN" altLang="en-US" sz="2400" dirty="0">
              <a:solidFill>
                <a:schemeClr val="accent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34745" y="981075"/>
            <a:ext cx="506158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嵌套图表的制作方法</a:t>
            </a:r>
            <a:endParaRPr lang="zh-CN" altLang="en-US" sz="3200" b="1">
              <a:latin typeface="微软雅黑" panose="020B0503020204020204" pitchFamily="34" charset="-122"/>
              <a:ea typeface="微软雅黑" panose="020B0503020204020204" pitchFamily="34" charset="-122"/>
            </a:endParaRPr>
          </a:p>
        </p:txBody>
      </p:sp>
      <p:sp>
        <p:nvSpPr>
          <p:cNvPr id="3" name="文本框 2"/>
          <p:cNvSpPr txBox="1"/>
          <p:nvPr/>
        </p:nvSpPr>
        <p:spPr>
          <a:xfrm>
            <a:off x="1134745" y="2154555"/>
            <a:ext cx="6128385"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、多维折线图</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5-3-5"/>
          <p:cNvPicPr>
            <a:picLocks noChangeAspect="1"/>
          </p:cNvPicPr>
          <p:nvPr/>
        </p:nvPicPr>
        <p:blipFill>
          <a:blip r:embed="rId1"/>
          <a:stretch>
            <a:fillRect/>
          </a:stretch>
        </p:blipFill>
        <p:spPr>
          <a:xfrm>
            <a:off x="1134745" y="2879090"/>
            <a:ext cx="7150100" cy="3378200"/>
          </a:xfrm>
          <a:prstGeom prst="rect">
            <a:avLst/>
          </a:prstGeom>
        </p:spPr>
      </p:pic>
      <p:sp>
        <p:nvSpPr>
          <p:cNvPr id="7" name="标题 6"/>
          <p:cNvSpPr>
            <a:spLocks noGrp="1"/>
          </p:cNvSpPr>
          <p:nvPr>
            <p:ph type="title"/>
          </p:nvPr>
        </p:nvSpPr>
        <p:spPr/>
        <p:txBody>
          <a:bodyPr/>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34745"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基本图表的再创新方法</a:t>
            </a:r>
            <a:endParaRPr lang="zh-CN"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134745" y="2044700"/>
            <a:ext cx="11877675" cy="977265"/>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基本图表的再创新：以改变</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Excel</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基本图表的格式及引用数据源数据排列规则等方式设计图表。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34745" y="3223895"/>
            <a:ext cx="2527935"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、瀑布图</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5-3-6"/>
          <p:cNvPicPr>
            <a:picLocks noChangeAspect="1"/>
          </p:cNvPicPr>
          <p:nvPr/>
        </p:nvPicPr>
        <p:blipFill>
          <a:blip r:embed="rId1"/>
          <a:stretch>
            <a:fillRect/>
          </a:stretch>
        </p:blipFill>
        <p:spPr>
          <a:xfrm>
            <a:off x="1134745" y="3847465"/>
            <a:ext cx="5394960" cy="2447925"/>
          </a:xfrm>
          <a:prstGeom prst="rect">
            <a:avLst/>
          </a:prstGeom>
        </p:spPr>
      </p:pic>
      <p:sp>
        <p:nvSpPr>
          <p:cNvPr id="6" name="标题 5"/>
          <p:cNvSpPr>
            <a:spLocks noGrp="1"/>
          </p:cNvSpPr>
          <p:nvPr>
            <p:ph type="title"/>
          </p:nvPr>
        </p:nvSpPr>
        <p:spPr/>
        <p:txBody>
          <a:bodyPr/>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4745"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基本图表的再创新方法</a:t>
            </a:r>
            <a:endParaRPr lang="zh-CN" sz="3200" b="1">
              <a:latin typeface="微软雅黑" panose="020B0503020204020204" pitchFamily="34" charset="-122"/>
              <a:ea typeface="微软雅黑" panose="020B0503020204020204" pitchFamily="34" charset="-122"/>
            </a:endParaRPr>
          </a:p>
        </p:txBody>
      </p:sp>
      <p:sp>
        <p:nvSpPr>
          <p:cNvPr id="22" name="文本框 21"/>
          <p:cNvSpPr txBox="1"/>
          <p:nvPr/>
        </p:nvSpPr>
        <p:spPr>
          <a:xfrm>
            <a:off x="1134745" y="1976120"/>
            <a:ext cx="486664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、分段折线图</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片 23" descr="5-3-7"/>
          <p:cNvPicPr>
            <a:picLocks noChangeAspect="1"/>
          </p:cNvPicPr>
          <p:nvPr/>
        </p:nvPicPr>
        <p:blipFill>
          <a:blip r:embed="rId1"/>
          <a:stretch>
            <a:fillRect/>
          </a:stretch>
        </p:blipFill>
        <p:spPr>
          <a:xfrm>
            <a:off x="1134745" y="2625090"/>
            <a:ext cx="5297805" cy="2662555"/>
          </a:xfrm>
          <a:prstGeom prst="rect">
            <a:avLst/>
          </a:prstGeom>
        </p:spPr>
      </p:pic>
      <p:sp>
        <p:nvSpPr>
          <p:cNvPr id="3" name="标题 2"/>
          <p:cNvSpPr>
            <a:spLocks noGrp="1"/>
          </p:cNvSpPr>
          <p:nvPr>
            <p:ph type="title"/>
          </p:nvPr>
        </p:nvSpPr>
        <p:spPr/>
        <p:txBody>
          <a:bodyPr/>
          <a:lstStyle/>
          <a:p>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5011"/>
    </mc:Choice>
    <mc:Fallback>
      <p:transition spd="slow" advTm="1501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p:txBody>
          <a:bodyPr anchor="ctr"/>
          <a:lstStyle/>
          <a:p>
            <a:pPr algn="ctr">
              <a:lnSpc>
                <a:spcPct val="125000"/>
              </a:lnSpc>
            </a:pPr>
            <a:r>
              <a:rPr lang="en-US" altLang="zh-CN" sz="5400" dirty="0">
                <a:solidFill>
                  <a:schemeClr val="bg1">
                    <a:lumMod val="95000"/>
                  </a:schemeClr>
                </a:solidFill>
              </a:rPr>
              <a:t>4</a:t>
            </a:r>
            <a:r>
              <a:rPr lang="zh-CN" altLang="en-US" sz="5400" dirty="0">
                <a:solidFill>
                  <a:schemeClr val="bg1">
                    <a:lumMod val="95000"/>
                  </a:schemeClr>
                </a:solidFill>
              </a:rPr>
              <a:t>、</a:t>
            </a:r>
            <a:r>
              <a:rPr lang="zh-CN" sz="5400" dirty="0">
                <a:solidFill>
                  <a:schemeClr val="bg1">
                    <a:lumMod val="95000"/>
                  </a:schemeClr>
                </a:solidFill>
              </a:rPr>
              <a:t>数据可视化分析方法</a:t>
            </a:r>
            <a:br>
              <a:rPr lang="zh-CN" sz="5400" dirty="0">
                <a:solidFill>
                  <a:schemeClr val="bg1">
                    <a:lumMod val="95000"/>
                  </a:schemeClr>
                </a:solidFill>
              </a:rPr>
            </a:br>
            <a:r>
              <a:rPr lang="en-US" altLang="zh-CN" sz="5400" dirty="0">
                <a:solidFill>
                  <a:schemeClr val="bg1">
                    <a:lumMod val="95000"/>
                  </a:schemeClr>
                </a:solidFill>
              </a:rPr>
              <a:t>---</a:t>
            </a:r>
            <a:r>
              <a:rPr lang="zh-CN" altLang="en-US" sz="5400" dirty="0">
                <a:solidFill>
                  <a:schemeClr val="bg1">
                    <a:lumMod val="95000"/>
                  </a:schemeClr>
                </a:solidFill>
              </a:rPr>
              <a:t>交互式图表制作及应用方法</a:t>
            </a:r>
            <a:endParaRPr lang="zh-CN" altLang="en-US" sz="5400" dirty="0">
              <a:solidFill>
                <a:schemeClr val="bg1">
                  <a:lumMod val="95000"/>
                </a:schemeClr>
              </a:solidFill>
            </a:endParaRPr>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706374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切片器与数据透视图的组合应用</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428115" y="2199640"/>
            <a:ext cx="11055985" cy="1863725"/>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切片器创建方法：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、选中需要关联的数据透视表或数据透视图。</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插入</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选项卡中选择</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切片器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、为切片器选择字段（字段可多选）。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428115" y="4403725"/>
            <a:ext cx="7656830" cy="1863725"/>
          </a:xfrm>
          <a:prstGeom prst="rect">
            <a:avLst/>
          </a:prstGeom>
          <a:noFill/>
        </p:spPr>
        <p:txBody>
          <a:bodyPr wrap="square" rtlCol="0">
            <a:spAutoFit/>
          </a:bodyPr>
          <a:lstStyle/>
          <a:p>
            <a:pPr>
              <a:lnSpc>
                <a:spcPct val="12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更改切片器关联方法：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、右键点击切片器。</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、选择</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报表链接</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、选择需要关联的数据透视表或数据透视图。</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 4"/>
          <p:cNvSpPr>
            <a:spLocks noGrp="1"/>
          </p:cNvSpPr>
          <p:nvPr>
            <p:ph type="title"/>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7632901" y="3022610"/>
            <a:ext cx="6981987" cy="320928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34745" y="981075"/>
            <a:ext cx="624141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控件与公式的组合应用</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134745" y="1953895"/>
            <a:ext cx="11328400" cy="2306320"/>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动态图表制作步骤：</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、选择并设置控件。</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、准备图表数据。</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、创建图表。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、测试。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34745" y="4448810"/>
            <a:ext cx="9653270" cy="2306320"/>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动态图表制作逻辑：</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、以控件返回值为基础参考值。</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Offset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等查找定位函数选择图表参考数据区域。</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、将公式写入创建名称中作为图表的参考数据使用。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、将图表的数据源设定为创建的名称。</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 4"/>
          <p:cNvSpPr>
            <a:spLocks noGrp="1"/>
          </p:cNvSpPr>
          <p:nvPr>
            <p:ph type="title"/>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6774608" y="1717819"/>
            <a:ext cx="7620615" cy="3170788"/>
          </a:xfrm>
          <a:prstGeom prst="rect">
            <a:avLst/>
          </a:prstGeom>
        </p:spPr>
      </p:pic>
      <p:pic>
        <p:nvPicPr>
          <p:cNvPr id="6" name="图片 5"/>
          <p:cNvPicPr>
            <a:picLocks noChangeAspect="1"/>
          </p:cNvPicPr>
          <p:nvPr/>
        </p:nvPicPr>
        <p:blipFill>
          <a:blip r:embed="rId2"/>
          <a:stretch>
            <a:fillRect/>
          </a:stretch>
        </p:blipFill>
        <p:spPr>
          <a:xfrm>
            <a:off x="8220990" y="5153803"/>
            <a:ext cx="6174233" cy="256139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4425" y="981075"/>
            <a:ext cx="6645910"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主要控件的使用方法</a:t>
            </a:r>
            <a:endParaRPr lang="zh-CN"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114425" y="1944370"/>
            <a:ext cx="7962900" cy="2306320"/>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主要控件：</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、选项按钮。</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、复选框。</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、列表框。</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、滚动条</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数值调节按钮。</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14425" y="4483100"/>
            <a:ext cx="9761855" cy="2306320"/>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动态图表制作注意事项：</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、根据实际需要选择适当控件。</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、根据业务需求，决定动态图表互动方式。</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、需注意不要将函数写死。</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、图表制作好后，一定要进行测试，保证图表结果的准确性。</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p:txBody>
          <a:bodyPr anchor="ctr"/>
          <a:lstStyle/>
          <a:p>
            <a:pPr algn="ctr">
              <a:lnSpc>
                <a:spcPct val="125000"/>
              </a:lnSpc>
            </a:pPr>
            <a:r>
              <a:rPr lang="en-US" altLang="zh-CN" sz="5400" dirty="0">
                <a:solidFill>
                  <a:schemeClr val="bg1">
                    <a:lumMod val="95000"/>
                  </a:schemeClr>
                </a:solidFill>
              </a:rPr>
              <a:t>5</a:t>
            </a:r>
            <a:r>
              <a:rPr lang="zh-CN" altLang="en-US" sz="5400" dirty="0">
                <a:solidFill>
                  <a:schemeClr val="bg1">
                    <a:lumMod val="95000"/>
                  </a:schemeClr>
                </a:solidFill>
              </a:rPr>
              <a:t>、</a:t>
            </a:r>
            <a:r>
              <a:rPr lang="zh-CN" sz="5400" dirty="0">
                <a:solidFill>
                  <a:schemeClr val="bg1">
                    <a:lumMod val="95000"/>
                  </a:schemeClr>
                </a:solidFill>
              </a:rPr>
              <a:t>数据可视化分析方法</a:t>
            </a:r>
            <a:br>
              <a:rPr lang="zh-CN" sz="5400" dirty="0">
                <a:solidFill>
                  <a:schemeClr val="bg1">
                    <a:lumMod val="95000"/>
                  </a:schemeClr>
                </a:solidFill>
              </a:rPr>
            </a:br>
            <a:r>
              <a:rPr lang="en-US" altLang="zh-CN" sz="5400" dirty="0">
                <a:solidFill>
                  <a:schemeClr val="bg1">
                    <a:lumMod val="95000"/>
                  </a:schemeClr>
                </a:solidFill>
              </a:rPr>
              <a:t>---Power Map</a:t>
            </a:r>
            <a:r>
              <a:rPr lang="zh-CN" altLang="en-US" sz="5400" dirty="0">
                <a:solidFill>
                  <a:schemeClr val="bg1">
                    <a:lumMod val="95000"/>
                  </a:schemeClr>
                </a:solidFill>
              </a:rPr>
              <a:t>数据地图创建及应用方法</a:t>
            </a:r>
            <a:endParaRPr lang="zh-CN" altLang="en-US" sz="5400" dirty="0">
              <a:solidFill>
                <a:schemeClr val="bg1">
                  <a:lumMod val="95000"/>
                </a:schemeClr>
              </a:solidFill>
            </a:endParaRPr>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376364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Power Map</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329055" y="1898015"/>
            <a:ext cx="9606915" cy="460375"/>
          </a:xfrm>
          <a:prstGeom prst="rect">
            <a:avLst/>
          </a:prstGeom>
          <a:noFill/>
        </p:spPr>
        <p:txBody>
          <a:bodyPr wrap="square" rtlCol="0">
            <a:spAutoFit/>
          </a:bodyPr>
          <a:lstStyle/>
          <a:p>
            <a:r>
              <a:rPr lang="en-US" altLang="zh-CN" sz="2400" dirty="0">
                <a:solidFill>
                  <a:schemeClr val="tx1"/>
                </a:solidFill>
                <a:latin typeface="微软雅黑" panose="020B0503020204020204" pitchFamily="34" charset="-122"/>
                <a:ea typeface="微软雅黑" panose="020B0503020204020204" pitchFamily="34" charset="-122"/>
                <a:sym typeface="+mn-ea"/>
              </a:rPr>
              <a:t>Power Map</a:t>
            </a:r>
            <a:r>
              <a:rPr lang="zh-CN" altLang="en-US" sz="2400" dirty="0">
                <a:solidFill>
                  <a:schemeClr val="tx1"/>
                </a:solidFill>
                <a:latin typeface="微软雅黑" panose="020B0503020204020204" pitchFamily="34" charset="-122"/>
                <a:ea typeface="微软雅黑" panose="020B0503020204020204" pitchFamily="34" charset="-122"/>
                <a:sym typeface="+mn-ea"/>
              </a:rPr>
              <a:t>是</a:t>
            </a:r>
            <a:r>
              <a:rPr lang="en-US" altLang="zh-CN" sz="2400" dirty="0">
                <a:solidFill>
                  <a:schemeClr val="tx1"/>
                </a:solidFill>
                <a:latin typeface="微软雅黑" panose="020B0503020204020204" pitchFamily="34" charset="-122"/>
                <a:ea typeface="微软雅黑" panose="020B0503020204020204" pitchFamily="34" charset="-122"/>
                <a:sym typeface="+mn-ea"/>
              </a:rPr>
              <a:t>Power BI</a:t>
            </a:r>
            <a:r>
              <a:rPr lang="zh-CN" altLang="en-US" sz="2400" dirty="0">
                <a:solidFill>
                  <a:schemeClr val="tx1"/>
                </a:solidFill>
                <a:latin typeface="微软雅黑" panose="020B0503020204020204" pitchFamily="34" charset="-122"/>
                <a:ea typeface="微软雅黑" panose="020B0503020204020204" pitchFamily="34" charset="-122"/>
                <a:sym typeface="+mn-ea"/>
              </a:rPr>
              <a:t>系列工具中用来生成数据地图的工具。</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329055" y="2454910"/>
            <a:ext cx="10934065" cy="1420495"/>
          </a:xfrm>
          <a:prstGeom prst="rect">
            <a:avLst/>
          </a:prstGeom>
          <a:noFill/>
        </p:spPr>
        <p:txBody>
          <a:bodyPr wrap="square" rtlCol="0">
            <a:spAutoFit/>
          </a:bodyPr>
          <a:lstStyle/>
          <a:p>
            <a:pPr>
              <a:lnSpc>
                <a:spcPct val="120000"/>
              </a:lnSpc>
            </a:pPr>
            <a:r>
              <a:rPr lang="en-US" altLang="zh-CN" sz="2400" dirty="0">
                <a:solidFill>
                  <a:schemeClr val="tx1"/>
                </a:solidFill>
                <a:latin typeface="微软雅黑" panose="020B0503020204020204" pitchFamily="34" charset="-122"/>
                <a:ea typeface="微软雅黑" panose="020B0503020204020204" pitchFamily="34" charset="-122"/>
                <a:sym typeface="+mn-ea"/>
              </a:rPr>
              <a:t>Power Map</a:t>
            </a:r>
            <a:r>
              <a:rPr lang="zh-CN" altLang="en-US" sz="2400" dirty="0">
                <a:solidFill>
                  <a:schemeClr val="tx1"/>
                </a:solidFill>
                <a:latin typeface="微软雅黑" panose="020B0503020204020204" pitchFamily="34" charset="-122"/>
                <a:ea typeface="微软雅黑" panose="020B0503020204020204" pitchFamily="34" charset="-122"/>
                <a:sym typeface="+mn-ea"/>
              </a:rPr>
              <a:t>：是</a:t>
            </a:r>
            <a:r>
              <a:rPr lang="en-US" altLang="zh-CN" sz="2400" dirty="0">
                <a:solidFill>
                  <a:schemeClr val="tx1"/>
                </a:solidFill>
                <a:latin typeface="微软雅黑" panose="020B0503020204020204" pitchFamily="34" charset="-122"/>
                <a:ea typeface="微软雅黑" panose="020B0503020204020204" pitchFamily="34" charset="-122"/>
                <a:sym typeface="+mn-ea"/>
              </a:rPr>
              <a:t>Excel</a:t>
            </a:r>
            <a:r>
              <a:rPr lang="zh-CN" altLang="en-US" sz="2400" dirty="0">
                <a:solidFill>
                  <a:schemeClr val="tx1"/>
                </a:solidFill>
                <a:latin typeface="微软雅黑" panose="020B0503020204020204" pitchFamily="34" charset="-122"/>
                <a:ea typeface="微软雅黑" panose="020B0503020204020204" pitchFamily="34" charset="-122"/>
                <a:sym typeface="+mn-ea"/>
              </a:rPr>
              <a:t>制作数据地图的工具，它使用</a:t>
            </a:r>
            <a:r>
              <a:rPr lang="en-US" altLang="zh-CN" sz="2400" dirty="0">
                <a:solidFill>
                  <a:schemeClr val="tx1"/>
                </a:solidFill>
                <a:latin typeface="微软雅黑" panose="020B0503020204020204" pitchFamily="34" charset="-122"/>
                <a:ea typeface="微软雅黑" panose="020B0503020204020204" pitchFamily="34" charset="-122"/>
                <a:sym typeface="+mn-ea"/>
              </a:rPr>
              <a:t>Bing</a:t>
            </a:r>
            <a:r>
              <a:rPr lang="zh-CN" altLang="en-US" sz="2400" dirty="0">
                <a:solidFill>
                  <a:schemeClr val="tx1"/>
                </a:solidFill>
                <a:latin typeface="微软雅黑" panose="020B0503020204020204" pitchFamily="34" charset="-122"/>
                <a:ea typeface="微软雅黑" panose="020B0503020204020204" pitchFamily="34" charset="-122"/>
                <a:sym typeface="+mn-ea"/>
              </a:rPr>
              <a:t>搜索引擎的地图，支持用户绘制可视化的地理和动态数据，并用</a:t>
            </a:r>
            <a:r>
              <a:rPr lang="en-US" altLang="zh-CN" sz="2400" dirty="0">
                <a:solidFill>
                  <a:schemeClr val="tx1"/>
                </a:solidFill>
                <a:latin typeface="微软雅黑" panose="020B0503020204020204" pitchFamily="34" charset="-122"/>
                <a:ea typeface="微软雅黑" panose="020B0503020204020204" pitchFamily="34" charset="-122"/>
                <a:sym typeface="+mn-ea"/>
              </a:rPr>
              <a:t>3D</a:t>
            </a:r>
            <a:r>
              <a:rPr lang="zh-CN" altLang="en-US" sz="2400" dirty="0">
                <a:solidFill>
                  <a:schemeClr val="tx1"/>
                </a:solidFill>
                <a:latin typeface="微软雅黑" panose="020B0503020204020204" pitchFamily="34" charset="-122"/>
                <a:ea typeface="微软雅黑" panose="020B0503020204020204" pitchFamily="34" charset="-122"/>
                <a:sym typeface="+mn-ea"/>
              </a:rPr>
              <a:t>方式进行分析，因为需要与</a:t>
            </a:r>
            <a:r>
              <a:rPr lang="en-US" altLang="zh-CN" sz="2400" dirty="0">
                <a:solidFill>
                  <a:schemeClr val="tx1"/>
                </a:solidFill>
                <a:latin typeface="微软雅黑" panose="020B0503020204020204" pitchFamily="34" charset="-122"/>
                <a:ea typeface="微软雅黑" panose="020B0503020204020204" pitchFamily="34" charset="-122"/>
                <a:sym typeface="+mn-ea"/>
              </a:rPr>
              <a:t>Bing</a:t>
            </a:r>
            <a:r>
              <a:rPr lang="zh-CN" altLang="en-US" sz="2400" dirty="0">
                <a:solidFill>
                  <a:schemeClr val="tx1"/>
                </a:solidFill>
                <a:latin typeface="微软雅黑" panose="020B0503020204020204" pitchFamily="34" charset="-122"/>
                <a:ea typeface="微软雅黑" panose="020B0503020204020204" pitchFamily="34" charset="-122"/>
                <a:sym typeface="+mn-ea"/>
              </a:rPr>
              <a:t>地图进行通信所以需要在互联网环境下使用</a:t>
            </a:r>
            <a:r>
              <a:rPr lang="en-US" altLang="zh-CN" sz="2400" dirty="0">
                <a:latin typeface="微软雅黑" panose="020B0503020204020204" pitchFamily="34" charset="-122"/>
                <a:ea typeface="微软雅黑" panose="020B0503020204020204" pitchFamily="34" charset="-122"/>
                <a:sym typeface="+mn-ea"/>
              </a:rPr>
              <a:t>Power Map</a:t>
            </a:r>
            <a:r>
              <a:rPr lang="zh-CN" altLang="en-US" sz="2400" dirty="0">
                <a:latin typeface="微软雅黑" panose="020B0503020204020204" pitchFamily="34" charset="-122"/>
                <a:ea typeface="微软雅黑" panose="020B0503020204020204" pitchFamily="34" charset="-122"/>
                <a:sym typeface="+mn-ea"/>
              </a:rPr>
              <a:t>。</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pic>
        <p:nvPicPr>
          <p:cNvPr id="7" name="图片 6" descr="5-5-1"/>
          <p:cNvPicPr>
            <a:picLocks noChangeAspect="1"/>
          </p:cNvPicPr>
          <p:nvPr/>
        </p:nvPicPr>
        <p:blipFill>
          <a:blip r:embed="rId1"/>
          <a:stretch>
            <a:fillRect/>
          </a:stretch>
        </p:blipFill>
        <p:spPr>
          <a:xfrm>
            <a:off x="3590290" y="4701540"/>
            <a:ext cx="5085080" cy="2879090"/>
          </a:xfrm>
          <a:prstGeom prst="rect">
            <a:avLst/>
          </a:prstGeom>
        </p:spPr>
      </p:pic>
      <p:sp>
        <p:nvSpPr>
          <p:cNvPr id="9" name="矩形标注 8"/>
          <p:cNvSpPr/>
          <p:nvPr/>
        </p:nvSpPr>
        <p:spPr>
          <a:xfrm>
            <a:off x="4870450" y="3875405"/>
            <a:ext cx="4437380" cy="504190"/>
          </a:xfrm>
          <a:prstGeom prst="wedgeRectCallout">
            <a:avLst>
              <a:gd name="adj1" fmla="val -35427"/>
              <a:gd name="adj2" fmla="val 113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latin typeface="微软雅黑" panose="020B0503020204020204" pitchFamily="34" charset="-122"/>
                <a:ea typeface="微软雅黑" panose="020B0503020204020204" pitchFamily="34" charset="-122"/>
                <a:sym typeface="+mn-ea"/>
              </a:rPr>
              <a:t>Power Map地图工具，独立界面。</a:t>
            </a:r>
            <a:endParaRPr lang="zh-CN" altLang="en-US" sz="1800"/>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376364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Power Map</a:t>
            </a:r>
            <a:endParaRPr lang="zh-CN" altLang="en-US" sz="3200" b="1">
              <a:latin typeface="微软雅黑" panose="020B0503020204020204" pitchFamily="34" charset="-122"/>
              <a:ea typeface="微软雅黑" panose="020B0503020204020204" pitchFamily="34" charset="-122"/>
            </a:endParaRPr>
          </a:p>
        </p:txBody>
      </p:sp>
      <p:pic>
        <p:nvPicPr>
          <p:cNvPr id="2" name="图片 1" descr="5-5-2"/>
          <p:cNvPicPr>
            <a:picLocks noChangeAspect="1"/>
          </p:cNvPicPr>
          <p:nvPr/>
        </p:nvPicPr>
        <p:blipFill>
          <a:blip r:embed="rId1"/>
          <a:stretch>
            <a:fillRect/>
          </a:stretch>
        </p:blipFill>
        <p:spPr>
          <a:xfrm>
            <a:off x="3312160" y="2633980"/>
            <a:ext cx="8006080" cy="4413250"/>
          </a:xfrm>
          <a:prstGeom prst="rect">
            <a:avLst/>
          </a:prstGeom>
        </p:spPr>
      </p:pic>
      <p:sp>
        <p:nvSpPr>
          <p:cNvPr id="3" name="椭圆形标注 2"/>
          <p:cNvSpPr/>
          <p:nvPr/>
        </p:nvSpPr>
        <p:spPr>
          <a:xfrm>
            <a:off x="6450965" y="1666240"/>
            <a:ext cx="3888105" cy="720090"/>
          </a:xfrm>
          <a:prstGeom prst="wedgeEllipseCallout">
            <a:avLst>
              <a:gd name="adj1" fmla="val -25208"/>
              <a:gd name="adj2" fmla="val 81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sym typeface="+mn-ea"/>
              </a:rPr>
              <a:t>Power Map</a:t>
            </a:r>
            <a:endParaRPr lang="zh-CN" altLang="en-US"/>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816419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商业智能分析中用到的主要可视化分析方法</a:t>
            </a:r>
            <a:endParaRPr lang="zh-CN" altLang="en-US" sz="3200" b="1">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3251200" y="169227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4987925" y="3392170"/>
            <a:ext cx="613410" cy="2018665"/>
          </a:xfrm>
          <a:prstGeom prst="rect">
            <a:avLst/>
          </a:prstGeom>
          <a:noFill/>
        </p:spPr>
        <p:txBody>
          <a:bodyPr vert="eaVert"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结 构 分 析</a:t>
            </a:r>
            <a:endParaRPr lang="zh-CN" altLang="en-US" sz="2800" b="1">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p:txBody>
          <a:bodyPr anchor="ctr"/>
          <a:lstStyle/>
          <a:p>
            <a:pPr algn="ctr">
              <a:lnSpc>
                <a:spcPct val="125000"/>
              </a:lnSpc>
            </a:pPr>
            <a:r>
              <a:rPr lang="en-US" altLang="zh-CN" sz="5400" dirty="0">
                <a:solidFill>
                  <a:schemeClr val="bg1">
                    <a:lumMod val="95000"/>
                  </a:schemeClr>
                </a:solidFill>
              </a:rPr>
              <a:t>6</a:t>
            </a:r>
            <a:r>
              <a:rPr lang="zh-CN" altLang="en-US" sz="5400" dirty="0">
                <a:solidFill>
                  <a:schemeClr val="bg1">
                    <a:lumMod val="95000"/>
                  </a:schemeClr>
                </a:solidFill>
              </a:rPr>
              <a:t>、数据可视化分析方法</a:t>
            </a:r>
            <a:br>
              <a:rPr lang="zh-CN" altLang="en-US" sz="5400" dirty="0">
                <a:solidFill>
                  <a:schemeClr val="bg1">
                    <a:lumMod val="95000"/>
                  </a:schemeClr>
                </a:solidFill>
              </a:rPr>
            </a:br>
            <a:r>
              <a:rPr lang="en-US" altLang="zh-CN" sz="5400" dirty="0">
                <a:solidFill>
                  <a:schemeClr val="bg1">
                    <a:lumMod val="95000"/>
                  </a:schemeClr>
                </a:solidFill>
              </a:rPr>
              <a:t>---Power View</a:t>
            </a:r>
            <a:r>
              <a:rPr lang="zh-CN" altLang="en-US" sz="5400" dirty="0">
                <a:solidFill>
                  <a:schemeClr val="bg1">
                    <a:lumMod val="95000"/>
                  </a:schemeClr>
                </a:solidFill>
              </a:rPr>
              <a:t>交互式仪表板制作方法</a:t>
            </a:r>
            <a:endParaRPr lang="zh-CN" altLang="en-US" sz="5400" dirty="0">
              <a:solidFill>
                <a:schemeClr val="bg1">
                  <a:lumMod val="95000"/>
                </a:schemeClr>
              </a:solidFill>
            </a:endParaRPr>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3241675" cy="58356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rPr>
              <a:t>Power View</a:t>
            </a:r>
            <a:endParaRPr lang="en-US" altLang="zh-CN" sz="3200" b="1">
              <a:latin typeface="微软雅黑" panose="020B0503020204020204" pitchFamily="34" charset="-122"/>
              <a:ea typeface="微软雅黑" panose="020B0503020204020204" pitchFamily="34" charset="-122"/>
            </a:endParaRPr>
          </a:p>
        </p:txBody>
      </p:sp>
      <p:sp>
        <p:nvSpPr>
          <p:cNvPr id="3" name="文本框 2"/>
          <p:cNvSpPr txBox="1"/>
          <p:nvPr/>
        </p:nvSpPr>
        <p:spPr>
          <a:xfrm>
            <a:off x="1329055" y="1919605"/>
            <a:ext cx="11713845" cy="1420495"/>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rPr>
              <a:t>Power View：帮助我们快速简单地制作仪表盘，功能上类似于</a:t>
            </a:r>
            <a:r>
              <a:rPr lang="en-US" altLang="zh-CN" sz="2400">
                <a:latin typeface="微软雅黑" panose="020B0503020204020204" pitchFamily="34" charset="-122"/>
                <a:ea typeface="微软雅黑" panose="020B0503020204020204" pitchFamily="34" charset="-122"/>
              </a:rPr>
              <a:t>Excel</a:t>
            </a:r>
            <a:r>
              <a:rPr lang="zh-CN" altLang="en-US" sz="2400">
                <a:latin typeface="微软雅黑" panose="020B0503020204020204" pitchFamily="34" charset="-122"/>
                <a:ea typeface="微软雅黑" panose="020B0503020204020204" pitchFamily="34" charset="-122"/>
              </a:rPr>
              <a:t>中的数据透视图表与切片器的组合工具，可以对数据进行快速筛选查看，还可以用它制作出功能丰富的动态图表。</a:t>
            </a:r>
            <a:endParaRPr lang="zh-CN" altLang="en-US" sz="2400">
              <a:latin typeface="微软雅黑" panose="020B0503020204020204" pitchFamily="34" charset="-122"/>
              <a:ea typeface="微软雅黑" panose="020B0503020204020204" pitchFamily="34" charset="-122"/>
            </a:endParaRPr>
          </a:p>
        </p:txBody>
      </p:sp>
      <p:pic>
        <p:nvPicPr>
          <p:cNvPr id="4" name="图片 3" descr="5-6-1"/>
          <p:cNvPicPr>
            <a:picLocks noChangeAspect="1"/>
          </p:cNvPicPr>
          <p:nvPr/>
        </p:nvPicPr>
        <p:blipFill>
          <a:blip r:embed="rId1"/>
          <a:stretch>
            <a:fillRect/>
          </a:stretch>
        </p:blipFill>
        <p:spPr>
          <a:xfrm>
            <a:off x="3124835" y="3462655"/>
            <a:ext cx="6713855" cy="4363720"/>
          </a:xfrm>
          <a:prstGeom prst="rect">
            <a:avLst/>
          </a:prstGeom>
        </p:spPr>
      </p:pic>
      <p:sp>
        <p:nvSpPr>
          <p:cNvPr id="5" name="矩形标注 4"/>
          <p:cNvSpPr/>
          <p:nvPr/>
        </p:nvSpPr>
        <p:spPr>
          <a:xfrm>
            <a:off x="10165715" y="3919220"/>
            <a:ext cx="3762375" cy="575945"/>
          </a:xfrm>
          <a:prstGeom prst="wedgeRectCallout">
            <a:avLst>
              <a:gd name="adj1" fmla="val -58540"/>
              <a:gd name="adj2" fmla="val -138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微软雅黑" panose="020B0503020204020204" pitchFamily="34" charset="-122"/>
                <a:ea typeface="微软雅黑" panose="020B0503020204020204" pitchFamily="34" charset="-122"/>
              </a:rPr>
              <a:t>Power View</a:t>
            </a:r>
            <a:r>
              <a:rPr lang="zh-CN" altLang="en-US"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sym typeface="+mn-ea"/>
              </a:rPr>
              <a:t>仪表盘工具，独立界面。</a:t>
            </a:r>
            <a:endParaRPr lang="en-US" altLang="zh-CN" sz="1600">
              <a:latin typeface="微软雅黑" panose="020B0503020204020204" pitchFamily="34" charset="-122"/>
              <a:ea typeface="微软雅黑" panose="020B0503020204020204" pitchFamily="34" charset="-122"/>
            </a:endParaRPr>
          </a:p>
        </p:txBody>
      </p:sp>
      <p:sp>
        <p:nvSpPr>
          <p:cNvPr id="6" name="标题 5"/>
          <p:cNvSpPr>
            <a:spLocks noGrp="1"/>
          </p:cNvSpPr>
          <p:nvPr>
            <p:ph type="title"/>
          </p:nvPr>
        </p:nvSpPr>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816419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商业智能分析中用到的主要可视化分析方法</a:t>
            </a:r>
            <a:endParaRPr lang="zh-CN" altLang="en-US" sz="3200" b="1">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2435225" y="189293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4189730" y="3735705"/>
            <a:ext cx="582930" cy="1922145"/>
          </a:xfrm>
          <a:prstGeom prst="rect">
            <a:avLst/>
          </a:prstGeom>
          <a:noFill/>
        </p:spPr>
        <p:txBody>
          <a:bodyPr vert="eaVert"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rPr>
              <a:t>透 视 分 析</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816419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商业智能分析中用到的主要可视化分析方法</a:t>
            </a:r>
            <a:endParaRPr lang="zh-CN" altLang="en-US" sz="3200" b="1">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3251200" y="1764030"/>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文本框 6"/>
          <p:cNvSpPr txBox="1"/>
          <p:nvPr/>
        </p:nvSpPr>
        <p:spPr>
          <a:xfrm>
            <a:off x="4987925" y="3386455"/>
            <a:ext cx="613410" cy="2318385"/>
          </a:xfrm>
          <a:prstGeom prst="rect">
            <a:avLst/>
          </a:prstGeom>
          <a:noFill/>
        </p:spPr>
        <p:txBody>
          <a:bodyPr vert="eaVert"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其它分析方法</a:t>
            </a:r>
            <a:endParaRPr lang="zh-CN" altLang="en-US" sz="2800" b="1">
              <a:solidFill>
                <a:schemeClr val="bg1"/>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63073" y="809350"/>
            <a:ext cx="8496943" cy="461665"/>
          </a:xfrm>
          <a:prstGeom prst="rect">
            <a:avLst/>
          </a:prstGeom>
        </p:spPr>
        <p:txBody>
          <a:bodyPr wrap="square">
            <a:spAutoFit/>
          </a:bodyPr>
          <a:lstStyle/>
          <a:p>
            <a:endParaRPr lang="zh-CN" altLang="en-US" sz="2400"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329055" y="919480"/>
            <a:ext cx="816419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商业智能分析中用到的主要可视化分析方法</a:t>
            </a:r>
            <a:endParaRPr lang="zh-CN" altLang="en-US" sz="3200" b="1">
              <a:latin typeface="微软雅黑" panose="020B0503020204020204" pitchFamily="34" charset="-122"/>
              <a:ea typeface="微软雅黑" panose="020B0503020204020204" pitchFamily="34" charset="-122"/>
            </a:endParaRPr>
          </a:p>
        </p:txBody>
      </p:sp>
      <p:sp>
        <p:nvSpPr>
          <p:cNvPr id="2" name="文本框 1"/>
          <p:cNvSpPr txBox="1"/>
          <p:nvPr/>
        </p:nvSpPr>
        <p:spPr>
          <a:xfrm>
            <a:off x="1428750" y="2112645"/>
            <a:ext cx="11380470" cy="4742815"/>
          </a:xfrm>
          <a:prstGeom prst="rect">
            <a:avLst/>
          </a:prstGeom>
          <a:noFill/>
        </p:spPr>
        <p:txBody>
          <a:bodyPr wrap="square" rtlCol="0">
            <a:spAutoFit/>
          </a:bodyPr>
          <a:lstStyle/>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对比分析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纵向对比：时间序列分析，同一指标不同时间下的对比。</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对比分析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进度分析：展现目标完成情况的分析方法。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对比分析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横向对比：在同一时间下，部分与总体，部分与部分或是对象与对象     之间的对比。</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对比分析：标准值、平均值及计划值之间的对比。</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对比分析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同环比对比：同比</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本期值与同期值之间的对比；环比</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本期值与上期值之间的对比。</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对比分析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预警分析：用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KPI</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分析、预警色填充单元格等方式对关键指标进行预警。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透视分析：使用数据透视图表功能进行多维度、多层次、多规则的透视分析。</a:t>
            </a:r>
            <a:endParaRPr lang="zh-CN" altLang="en-US" dirty="0"/>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9055" y="919480"/>
            <a:ext cx="816419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商业智能分析中用到的主要可视化分析方法</a:t>
            </a:r>
            <a:endParaRPr lang="zh-CN" altLang="en-US" sz="3200" b="1">
              <a:latin typeface="微软雅黑" panose="020B0503020204020204" pitchFamily="34" charset="-122"/>
              <a:ea typeface="微软雅黑" panose="020B0503020204020204" pitchFamily="34" charset="-122"/>
            </a:endParaRPr>
          </a:p>
        </p:txBody>
      </p:sp>
      <p:sp>
        <p:nvSpPr>
          <p:cNvPr id="3" name="文本框 2"/>
          <p:cNvSpPr txBox="1"/>
          <p:nvPr/>
        </p:nvSpPr>
        <p:spPr>
          <a:xfrm>
            <a:off x="1440180" y="1919605"/>
            <a:ext cx="10913745" cy="3709035"/>
          </a:xfrm>
          <a:prstGeom prst="rect">
            <a:avLst/>
          </a:prstGeom>
          <a:noFill/>
        </p:spPr>
        <p:txBody>
          <a:bodyPr wrap="square" rtlCol="0">
            <a:spAutoFit/>
          </a:bodyPr>
          <a:lstStyle/>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结构分析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构成分析：部分与整体间构成关系的分析方法。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其它分析方法</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变化分析：反映同一指标或多种指标状态及数值变化情况的分析方法。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其它分析方法</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分组分析：关键指标在不同区间内的分布情况：组距</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（最大值</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最小值）</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组数。</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其它分析方法</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增维分析：将不同类型的图表嵌套使用达到增加信息展现维度，扩展分析广度的目的。</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对比分析</a:t>
            </a:r>
            <a:r>
              <a:rPr lang="en-US" altLang="zh-CN" dirty="0"/>
              <a:t>-</a:t>
            </a:r>
            <a:r>
              <a:rPr lang="zh-CN" altLang="en-US" dirty="0"/>
              <a:t>纵向对比</a:t>
            </a:r>
            <a:br>
              <a:rPr lang="en-US" altLang="zh-CN" dirty="0"/>
            </a:br>
            <a:r>
              <a:rPr lang="zh-CN" altLang="en-US" dirty="0"/>
              <a:t>时间序列分析，同一指标不同时间下的对比</a:t>
            </a:r>
            <a:endParaRPr lang="zh-CN" altLang="en-US" dirty="0"/>
          </a:p>
        </p:txBody>
      </p:sp>
      <p:pic>
        <p:nvPicPr>
          <p:cNvPr id="1028" name="Picture 4"/>
          <p:cNvPicPr>
            <a:picLocks noGrp="1" noChangeAspect="1" noChangeArrowheads="1"/>
          </p:cNvPicPr>
          <p:nvPr>
            <p:ph idx="1"/>
          </p:nvPr>
        </p:nvPicPr>
        <p:blipFill>
          <a:blip r:embed="rId1"/>
          <a:srcRect/>
          <a:stretch>
            <a:fillRect/>
          </a:stretch>
        </p:blipFill>
        <p:spPr bwMode="auto">
          <a:xfrm>
            <a:off x="600028" y="1900222"/>
            <a:ext cx="12956172" cy="5929354"/>
          </a:xfrm>
          <a:prstGeom prst="rect">
            <a:avLst/>
          </a:prstGeom>
          <a:noFill/>
          <a:ln w="9525">
            <a:noFill/>
            <a:miter lim="800000"/>
            <a:headEnd/>
            <a:tailEnd/>
          </a:ln>
          <a:effectLst/>
        </p:spPr>
      </p:pic>
    </p:spTree>
  </p:cSld>
  <p:clrMapOvr>
    <a:masterClrMapping/>
  </p:clrMapOvr>
</p:sld>
</file>

<file path=ppt/tags/tag1.xml><?xml version="1.0" encoding="utf-8"?>
<p:tagLst xmlns:p="http://schemas.openxmlformats.org/presentationml/2006/main">
  <p:tag name="TIMING" val="|1.4|1.8|1|1.3|1|1.2|1|0.9|1|1.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2585</Words>
  <Application>WPS 演示</Application>
  <PresentationFormat>自定义</PresentationFormat>
  <Paragraphs>201</Paragraphs>
  <Slides>41</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Arial</vt:lpstr>
      <vt:lpstr>宋体</vt:lpstr>
      <vt:lpstr>Wingdings</vt:lpstr>
      <vt:lpstr>Calibri</vt:lpstr>
      <vt:lpstr>微软雅黑</vt:lpstr>
      <vt:lpstr>Humnst777 BT</vt:lpstr>
      <vt:lpstr>Segoe Print</vt:lpstr>
      <vt:lpstr>迷你简汉真广标</vt:lpstr>
      <vt:lpstr>Arial Unicode MS</vt:lpstr>
      <vt:lpstr>黑体</vt:lpstr>
      <vt:lpstr>Office 主题</vt:lpstr>
      <vt:lpstr>第二部分 商务智能数据获取</vt:lpstr>
      <vt:lpstr>1、数据可视化分析方法</vt:lpstr>
      <vt:lpstr>PowerPoint 演示文稿</vt:lpstr>
      <vt:lpstr>PowerPoint 演示文稿</vt:lpstr>
      <vt:lpstr>PowerPoint 演示文稿</vt:lpstr>
      <vt:lpstr>PowerPoint 演示文稿</vt:lpstr>
      <vt:lpstr>PowerPoint 演示文稿</vt:lpstr>
      <vt:lpstr>PowerPoint 演示文稿</vt:lpstr>
      <vt:lpstr>对比分析-纵向对比 时间序列分析，同一指标不同时间下的对比</vt:lpstr>
      <vt:lpstr>对比分析-进度对比 展现目标完成情况的分析方法</vt:lpstr>
      <vt:lpstr>对比分析-横向对比 在同一时间下，部分与整体，部分与部分或是对象与对象之间的对比</vt:lpstr>
      <vt:lpstr>对比分析-标准值、平均值及计划值之间的对比</vt:lpstr>
      <vt:lpstr>对比分析-同环比对比 同比-本期值与同期值之间的对比；环比-本期值与上期值之间的对比</vt:lpstr>
      <vt:lpstr>对比分析-预警分析 用KPI分析、预警色填充单元格等方式对关键指标进行预警</vt:lpstr>
      <vt:lpstr>透视分析 使用数据透视图表功能进行多维度、多层次、多规则的透视分析</vt:lpstr>
      <vt:lpstr>结构分析-构成分析 部分与整体间构成关系的分析方法</vt:lpstr>
      <vt:lpstr>结构分析-杜邦分析</vt:lpstr>
      <vt:lpstr>变化分析 反映同一指标或多种指标状态及数值变化情况的分析方法</vt:lpstr>
      <vt:lpstr>分组分析 关键指标在不同区间内的分布情况：组距=（最大值-最小值）/组数</vt:lpstr>
      <vt:lpstr>增维分析 将不同类型的图表嵌套使用达到增加信息展现维度，扩展分析广度的目的</vt:lpstr>
      <vt:lpstr>2. 描述性统计图表创建及应用方法</vt:lpstr>
      <vt:lpstr>PowerPoint 演示文稿</vt:lpstr>
      <vt:lpstr>PowerPoint 演示文稿</vt:lpstr>
      <vt:lpstr>PowerPoint 演示文稿</vt:lpstr>
      <vt:lpstr>3、数据可视化分析方法 ---专业自定义图表创建及应用方法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4、数据可视化分析方法 ---交互式图表制作及应用方法</vt:lpstr>
      <vt:lpstr>PowerPoint 演示文稿</vt:lpstr>
      <vt:lpstr>PowerPoint 演示文稿</vt:lpstr>
      <vt:lpstr>PowerPoint 演示文稿</vt:lpstr>
      <vt:lpstr>5、数据可视化分析方法 ---Power Map数据地图创建及应用方法</vt:lpstr>
      <vt:lpstr>PowerPoint 演示文稿</vt:lpstr>
      <vt:lpstr>PowerPoint 演示文稿</vt:lpstr>
      <vt:lpstr>6、数据可视化分析方法 ---Power View交互式仪表板制作方法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yijiu</cp:lastModifiedBy>
  <cp:revision>2254</cp:revision>
  <cp:lastPrinted>2019-05-08T00:30:00Z</cp:lastPrinted>
  <dcterms:created xsi:type="dcterms:W3CDTF">2016-01-07T05:34:00Z</dcterms:created>
  <dcterms:modified xsi:type="dcterms:W3CDTF">2023-10-18T07:29:28Z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2052-11.8.2.9022</vt:lpwstr>
  </property>
</Properties>
</file>